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9" r:id="rId2"/>
    <p:sldId id="264" r:id="rId3"/>
    <p:sldId id="269" r:id="rId4"/>
    <p:sldId id="274" r:id="rId5"/>
    <p:sldId id="279" r:id="rId6"/>
    <p:sldId id="284" r:id="rId7"/>
    <p:sldId id="289" r:id="rId8"/>
    <p:sldId id="290" r:id="rId9"/>
    <p:sldId id="291" r:id="rId10"/>
    <p:sldId id="292" r:id="rId11"/>
    <p:sldId id="293" r:id="rId12"/>
    <p:sldId id="294" r:id="rId13"/>
    <p:sldId id="295" r:id="rId14"/>
    <p:sldId id="296" r:id="rId15"/>
    <p:sldId id="297" r:id="rId16"/>
    <p:sldId id="299" r:id="rId17"/>
    <p:sldId id="298" r:id="rId18"/>
    <p:sldId id="300" r:id="rId19"/>
    <p:sldId id="301" r:id="rId20"/>
    <p:sldId id="302" r:id="rId21"/>
    <p:sldId id="303" r:id="rId22"/>
    <p:sldId id="304" r:id="rId23"/>
    <p:sldId id="305" r:id="rId24"/>
    <p:sldId id="306" r:id="rId25"/>
    <p:sldId id="307" r:id="rId26"/>
    <p:sldId id="309" r:id="rId27"/>
    <p:sldId id="310" r:id="rId28"/>
    <p:sldId id="311" r:id="rId29"/>
    <p:sldId id="312" r:id="rId30"/>
    <p:sldId id="313" r:id="rId31"/>
    <p:sldId id="320" r:id="rId32"/>
    <p:sldId id="317" r:id="rId33"/>
    <p:sldId id="318" r:id="rId34"/>
  </p:sldIdLst>
  <p:sldSz cx="18288000" cy="10287000"/>
  <p:notesSz cx="6858000" cy="9144000"/>
  <p:embeddedFontLst>
    <p:embeddedFont>
      <p:font typeface="Avenir" panose="02000503020000020003" pitchFamily="2" charset="0"/>
      <p:regular r:id="rId36"/>
      <p:italic r:id="rId37"/>
    </p:embeddedFont>
    <p:embeddedFont>
      <p:font typeface="Avenir Black" panose="02000503020000020003" pitchFamily="2" charset="0"/>
      <p:bold r:id="rId38"/>
      <p:italic r:id="rId39"/>
      <p:boldItalic r:id="rId40"/>
    </p:embeddedFont>
    <p:embeddedFont>
      <p:font typeface="Avenir Bold" panose="020B0703020203020204" pitchFamily="34" charset="77"/>
      <p:regular r:id="rId41"/>
      <p:bold r:id="rId42"/>
    </p:embeddedFont>
    <p:embeddedFont>
      <p:font typeface="Avenir Book" panose="02000503020000020003" pitchFamily="2" charset="0"/>
      <p:regular r:id="rId43"/>
      <p:italic r:id="rId44"/>
    </p:embeddedFont>
    <p:embeddedFont>
      <p:font typeface="Avenir Heavy" panose="02000503020000020003" pitchFamily="2" charset="0"/>
      <p:bold r:id="rId45"/>
      <p:italic r:id="rId46"/>
      <p:boldItalic r:id="rId47"/>
    </p:embeddedFont>
    <p:embeddedFont>
      <p:font typeface="Avenir Light" panose="020B0402020203020204" pitchFamily="34" charset="77"/>
      <p:regular r:id="rId48"/>
      <p:italic r:id="rId49"/>
    </p:embeddedFont>
    <p:embeddedFont>
      <p:font typeface="Avenir Medium" panose="02000503020000020003" pitchFamily="2" charset="0"/>
      <p:regular r:id="rId50"/>
      <p:italic r:id="rId51"/>
    </p:embeddedFont>
    <p:embeddedFont>
      <p:font typeface="Avenir Ultra-Bold" panose="02000503020000020003" pitchFamily="2" charset="0"/>
      <p:regular r:id="rId52"/>
      <p:bold r:id="rId53"/>
      <p:italic r:id="rId54"/>
      <p:boldItalic r:id="rId55"/>
    </p:embeddedFont>
    <p:embeddedFont>
      <p:font typeface="Oswald" pitchFamily="2" charset="77"/>
      <p:regular r:id="rId56"/>
      <p:bold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6CF"/>
    <a:srgbClr val="636882"/>
    <a:srgbClr val="4DC9EA"/>
    <a:srgbClr val="4898ED"/>
    <a:srgbClr val="FEED22"/>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42" autoAdjust="0"/>
    <p:restoredTop sz="70506" autoAdjust="0"/>
  </p:normalViewPr>
  <p:slideViewPr>
    <p:cSldViewPr>
      <p:cViewPr>
        <p:scale>
          <a:sx n="50" d="100"/>
          <a:sy n="50" d="100"/>
        </p:scale>
        <p:origin x="1608" y="5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4AE3AE-74FF-FC40-9F54-250A286E3626}" type="datetimeFigureOut">
              <a:rPr lang="en-US" smtClean="0"/>
              <a:t>5/5/24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A42F45-B10B-074E-B6B5-940624BCB074}" type="slidenum">
              <a:rPr lang="en-US" smtClean="0"/>
              <a:t>‹#›</a:t>
            </a:fld>
            <a:endParaRPr lang="en-US"/>
          </a:p>
        </p:txBody>
      </p:sp>
    </p:spTree>
    <p:extLst>
      <p:ext uri="{BB962C8B-B14F-4D97-AF65-F5344CB8AC3E}">
        <p14:creationId xmlns:p14="http://schemas.microsoft.com/office/powerpoint/2010/main" val="3854024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rprevent.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rprevent.c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zoom.u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meet.google.co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entimeter.co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kahoot.com/"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jamboard.google.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veed.io/"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screencapture.com/"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eedhelpnow.ca/app/fr/index"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tefaispassextorquer.ca/"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lidesmania.com/"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musiclab.chromeexperiments.com/" TargetMode="External"/><Relationship Id="rId5" Type="http://schemas.openxmlformats.org/officeDocument/2006/relationships/hyperlink" Target="https://www.adobe.com/education/express/" TargetMode="External"/><Relationship Id="rId4" Type="http://schemas.openxmlformats.org/officeDocument/2006/relationships/hyperlink" Target="https://www.slidescarnival.com/"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zoom.u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meet.google.co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google.com/docs/about/"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jamboard.google.com/" TargetMode="External"/><Relationship Id="rId5" Type="http://schemas.openxmlformats.org/officeDocument/2006/relationships/hyperlink" Target="https://www.onlyoffice.com/" TargetMode="External"/><Relationship Id="rId4" Type="http://schemas.openxmlformats.org/officeDocument/2006/relationships/hyperlink" Target="https://www.zoho.com/doc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zoom.u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meet.google.com/"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forms/d/e/1FAIpQLSd2haASY5JglQqTdAMvMvr0k6EOCd3tk_Pt2RuU1XmFOTr9ow/viewform?usp=sf_lin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N28rYlk5_Zo"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meet.google.com/" TargetMode="External"/><Relationship Id="rId4" Type="http://schemas.openxmlformats.org/officeDocument/2006/relationships/hyperlink" Target="https://zoom.u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rprevent.c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1" i="0" u="sng" strike="noStrike" dirty="0" err="1">
                <a:solidFill>
                  <a:srgbClr val="000000"/>
                </a:solidFill>
                <a:effectLst/>
                <a:latin typeface="Arial" panose="020B0604020202020204" pitchFamily="34" charset="0"/>
              </a:rPr>
              <a:t>Objectifs</a:t>
            </a:r>
            <a:r>
              <a:rPr lang="en-CA" sz="1800" b="1" i="0" u="sng" strike="noStrike" dirty="0">
                <a:solidFill>
                  <a:srgbClr val="000000"/>
                </a:solidFill>
                <a:effectLst/>
                <a:latin typeface="Arial" panose="020B0604020202020204" pitchFamily="34" charset="0"/>
              </a:rPr>
              <a:t> </a:t>
            </a:r>
            <a:r>
              <a:rPr lang="en-CA" sz="1800" b="1" i="0" u="sng" strike="noStrike" dirty="0" err="1">
                <a:solidFill>
                  <a:srgbClr val="000000"/>
                </a:solidFill>
                <a:effectLst/>
                <a:latin typeface="Arial" panose="020B0604020202020204" pitchFamily="34" charset="0"/>
              </a:rPr>
              <a:t>d’apprentissage</a:t>
            </a:r>
            <a:r>
              <a:rPr lang="en-CA" sz="1800" b="1" i="0" u="sng"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r>
              <a:rPr lang="en-CA" sz="1800" b="0" i="0" u="none" strike="noStrike" dirty="0">
                <a:solidFill>
                  <a:srgbClr val="000000"/>
                </a:solidFill>
                <a:effectLst/>
                <a:latin typeface="Arial" panose="020B0604020202020204" pitchFamily="34" charset="0"/>
              </a:rPr>
              <a:t>● Sensibiliser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au </a:t>
            </a:r>
            <a:r>
              <a:rPr lang="en-CA" sz="1800" b="0" i="0" u="none" strike="noStrike" dirty="0" err="1">
                <a:solidFill>
                  <a:srgbClr val="000000"/>
                </a:solidFill>
                <a:effectLst/>
                <a:latin typeface="Arial" panose="020B0604020202020204" pitchFamily="34" charset="0"/>
              </a:rPr>
              <a:t>sujet</a:t>
            </a:r>
            <a:r>
              <a:rPr lang="en-CA" sz="1800" b="0" i="0" u="none" strike="noStrike" dirty="0">
                <a:solidFill>
                  <a:srgbClr val="000000"/>
                </a:solidFill>
                <a:effectLst/>
                <a:latin typeface="Arial" panose="020B0604020202020204" pitchFamily="34" charset="0"/>
              </a:rPr>
              <a:t> de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fins </a:t>
            </a:r>
            <a:r>
              <a:rPr lang="en-CA" sz="1800" b="0" i="0" u="none" strike="noStrike" dirty="0" err="1">
                <a:solidFill>
                  <a:srgbClr val="000000"/>
                </a:solidFill>
                <a:effectLst/>
                <a:latin typeface="Arial" panose="020B0604020202020204" pitchFamily="34" charset="0"/>
              </a:rPr>
              <a:t>d’exploitation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Ontario et des </a:t>
            </a:r>
            <a:r>
              <a:rPr lang="en-CA" sz="1800" b="0" i="0" u="none" strike="noStrike" dirty="0" err="1">
                <a:solidFill>
                  <a:srgbClr val="000000"/>
                </a:solidFill>
                <a:effectLst/>
                <a:latin typeface="Arial" panose="020B0604020202020204" pitchFamily="34" charset="0"/>
              </a:rPr>
              <a:t>risques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connexes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a:t>
            </a:r>
            <a:endParaRPr lang="en-CA" b="0" i="0" u="none" strike="noStrike" dirty="0">
              <a:solidFill>
                <a:srgbClr val="000000"/>
              </a:solidFill>
              <a:effectLst/>
            </a:endParaRPr>
          </a:p>
          <a:p>
            <a:pPr algn="l" rtl="0">
              <a:spcBef>
                <a:spcPts val="0"/>
              </a:spcBef>
              <a:spcAft>
                <a:spcPts val="0"/>
              </a:spcAft>
            </a:pP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Fournir</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mesures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concrètes</a:t>
            </a:r>
            <a:r>
              <a:rPr lang="en-CA" sz="1800" b="0" i="0" u="none" strike="noStrike" dirty="0">
                <a:solidFill>
                  <a:srgbClr val="000000"/>
                </a:solidFill>
                <a:effectLst/>
                <a:latin typeface="Arial" panose="020B0604020202020204" pitchFamily="34" charset="0"/>
              </a:rPr>
              <a:t> pour </a:t>
            </a:r>
            <a:r>
              <a:rPr lang="en-CA" sz="1800" b="0" i="0" u="none" strike="noStrike" dirty="0" err="1">
                <a:solidFill>
                  <a:srgbClr val="000000"/>
                </a:solidFill>
                <a:effectLst/>
                <a:latin typeface="Arial" panose="020B0604020202020204" pitchFamily="34" charset="0"/>
              </a:rPr>
              <a:t>éviter</a:t>
            </a:r>
            <a:r>
              <a:rPr lang="en-CA" sz="1800" b="0" i="0" u="none" strike="noStrike" dirty="0">
                <a:solidFill>
                  <a:srgbClr val="000000"/>
                </a:solidFill>
                <a:effectLst/>
                <a:latin typeface="Arial" panose="020B0604020202020204" pitchFamily="34" charset="0"/>
              </a:rPr>
              <a:t> d’être la </a:t>
            </a:r>
            <a:r>
              <a:rPr lang="en-CA" sz="1800" b="0" i="0" u="none" strike="noStrike" dirty="0" err="1">
                <a:solidFill>
                  <a:srgbClr val="000000"/>
                </a:solidFill>
                <a:effectLst/>
                <a:latin typeface="Arial" panose="020B0604020202020204" pitchFamily="34" charset="0"/>
              </a:rPr>
              <a:t>cible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trafiquants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lorsqu’ils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se </a:t>
            </a:r>
            <a:r>
              <a:rPr lang="en-CA" sz="1800" b="0" i="0" u="none" strike="noStrike" dirty="0" err="1">
                <a:solidFill>
                  <a:srgbClr val="000000"/>
                </a:solidFill>
                <a:effectLst/>
                <a:latin typeface="Arial" panose="020B0604020202020204" pitchFamily="34" charset="0"/>
              </a:rPr>
              <a:t>trouvent</a:t>
            </a:r>
            <a:r>
              <a:rPr lang="en-CA" sz="1800" b="0" i="0" u="none" strike="noStrike" dirty="0">
                <a:solidFill>
                  <a:srgbClr val="000000"/>
                </a:solidFill>
                <a:effectLst/>
                <a:latin typeface="Arial" panose="020B0604020202020204" pitchFamily="34" charset="0"/>
              </a:rPr>
              <a:t> dans des </a:t>
            </a:r>
            <a:r>
              <a:rPr lang="en-CA" sz="1800" b="0" i="0" u="none" strike="noStrike" dirty="0" err="1">
                <a:solidFill>
                  <a:srgbClr val="000000"/>
                </a:solidFill>
                <a:effectLst/>
                <a:latin typeface="Arial" panose="020B0604020202020204" pitchFamily="34" charset="0"/>
              </a:rPr>
              <a:t>espaces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virtuels</a:t>
            </a:r>
            <a:r>
              <a:rPr lang="en-CA" sz="1800" b="0" i="0" u="none" strike="noStrike" dirty="0">
                <a:solidFill>
                  <a:srgbClr val="000000"/>
                </a:solidFill>
                <a:effectLst/>
                <a:latin typeface="Arial" panose="020B0604020202020204" pitchFamily="34" charset="0"/>
              </a:rPr>
              <a:t>.</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1" i="0" u="sng" strike="noStrike" dirty="0">
                <a:solidFill>
                  <a:srgbClr val="000000"/>
                </a:solidFill>
                <a:effectLst/>
                <a:latin typeface="Arial" panose="020B0604020202020204" pitchFamily="34" charset="0"/>
              </a:rPr>
              <a:t>Remarques pour le personnel </a:t>
            </a:r>
            <a:r>
              <a:rPr lang="en-CA" sz="1800" b="1" i="0" u="sng" strike="noStrike" dirty="0" err="1">
                <a:solidFill>
                  <a:srgbClr val="000000"/>
                </a:solidFill>
                <a:effectLst/>
                <a:latin typeface="Arial" panose="020B0604020202020204" pitchFamily="34" charset="0"/>
              </a:rPr>
              <a:t>enseignant</a:t>
            </a:r>
            <a:r>
              <a:rPr lang="en-CA" sz="1800" b="1" i="0" u="sng"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r>
              <a:rPr lang="en-CA" sz="1800" b="0" i="0" u="none" strike="noStrike" dirty="0">
                <a:solidFill>
                  <a:srgbClr val="000000"/>
                </a:solidFill>
                <a:effectLst/>
                <a:latin typeface="Arial" panose="020B0604020202020204" pitchFamily="34" charset="0"/>
              </a:rPr>
              <a:t>Il </a:t>
            </a:r>
            <a:r>
              <a:rPr lang="en-CA" sz="1800" b="0" i="0" u="none" strike="noStrike" dirty="0" err="1">
                <a:solidFill>
                  <a:srgbClr val="000000"/>
                </a:solidFill>
                <a:effectLst/>
                <a:latin typeface="Arial" panose="020B0604020202020204" pitchFamily="34" charset="0"/>
              </a:rPr>
              <a:t>existe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nombreux</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mythes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concernant</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fins </a:t>
            </a:r>
            <a:r>
              <a:rPr lang="en-CA" sz="1800" b="0" i="0" u="none" strike="noStrike" dirty="0" err="1">
                <a:solidFill>
                  <a:srgbClr val="000000"/>
                </a:solidFill>
                <a:effectLst/>
                <a:latin typeface="Arial" panose="020B0604020202020204" pitchFamily="34" charset="0"/>
              </a:rPr>
              <a:t>d’exploitation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 Il </a:t>
            </a:r>
            <a:r>
              <a:rPr lang="en-CA" sz="1800" b="0" i="0" u="none" strike="noStrike" dirty="0" err="1">
                <a:solidFill>
                  <a:srgbClr val="000000"/>
                </a:solidFill>
                <a:effectLst/>
                <a:latin typeface="Arial" panose="020B0604020202020204" pitchFamily="34" charset="0"/>
              </a:rPr>
              <a:t>faudra</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évaluer</a:t>
            </a:r>
            <a:r>
              <a:rPr lang="en-CA" sz="1800" b="0" i="0" u="none" strike="noStrike" dirty="0">
                <a:solidFill>
                  <a:srgbClr val="000000"/>
                </a:solidFill>
                <a:effectLst/>
                <a:latin typeface="Arial" panose="020B0604020202020204" pitchFamily="34" charset="0"/>
              </a:rPr>
              <a:t> le </a:t>
            </a:r>
            <a:r>
              <a:rPr lang="en-CA" sz="1800" b="0" i="0" u="none" strike="noStrike" dirty="0" err="1">
                <a:solidFill>
                  <a:srgbClr val="000000"/>
                </a:solidFill>
                <a:effectLst/>
                <a:latin typeface="Arial" panose="020B0604020202020204" pitchFamily="34" charset="0"/>
              </a:rPr>
              <a:t>niveau</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connaissance</a:t>
            </a:r>
            <a:r>
              <a:rPr lang="en-CA" sz="1800" b="0" i="0" u="none" strike="noStrike" dirty="0">
                <a:solidFill>
                  <a:srgbClr val="000000"/>
                </a:solidFill>
                <a:effectLst/>
                <a:latin typeface="Arial" panose="020B0604020202020204" pitchFamily="34" charset="0"/>
              </a:rPr>
              <a:t> et de </a:t>
            </a:r>
            <a:r>
              <a:rPr lang="en-CA" sz="1800" b="0" i="0" u="none" strike="noStrike" dirty="0" err="1">
                <a:solidFill>
                  <a:srgbClr val="000000"/>
                </a:solidFill>
                <a:effectLst/>
                <a:latin typeface="Arial" panose="020B0604020202020204" pitchFamily="34" charset="0"/>
              </a:rPr>
              <a:t>sensibilisation</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puis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décider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s’il</a:t>
            </a:r>
            <a:r>
              <a:rPr lang="en-CA" sz="1800" b="0" i="0" u="none" strike="noStrike" dirty="0">
                <a:solidFill>
                  <a:srgbClr val="000000"/>
                </a:solidFill>
                <a:effectLst/>
                <a:latin typeface="Arial" panose="020B0604020202020204" pitchFamily="34" charset="0"/>
              </a:rPr>
              <a:t> faut passer plus de temps sur </a:t>
            </a:r>
            <a:r>
              <a:rPr lang="en-CA" sz="1800" b="0" i="0" u="none" strike="noStrike" dirty="0" err="1">
                <a:solidFill>
                  <a:srgbClr val="000000"/>
                </a:solidFill>
                <a:effectLst/>
                <a:latin typeface="Arial" panose="020B0604020202020204" pitchFamily="34" charset="0"/>
              </a:rPr>
              <a:t>certains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domaines</a:t>
            </a:r>
            <a:r>
              <a:rPr lang="en-CA" sz="1800" b="0" i="0" u="none" strike="noStrike" dirty="0">
                <a:solidFill>
                  <a:srgbClr val="000000"/>
                </a:solidFill>
                <a:effectLst/>
                <a:latin typeface="Arial" panose="020B0604020202020204" pitchFamily="34" charset="0"/>
              </a:rPr>
              <a:t> du </a:t>
            </a:r>
            <a:r>
              <a:rPr lang="en-CA" sz="1800" b="0" i="0" u="none" strike="noStrike" dirty="0" err="1">
                <a:solidFill>
                  <a:srgbClr val="000000"/>
                </a:solidFill>
                <a:effectLst/>
                <a:latin typeface="Arial" panose="020B0604020202020204" pitchFamily="34" charset="0"/>
              </a:rPr>
              <a:t>cours</a:t>
            </a:r>
            <a:r>
              <a:rPr lang="en-CA" sz="1800" b="0" i="0" u="none" strike="noStrike" dirty="0">
                <a:solidFill>
                  <a:srgbClr val="000000"/>
                </a:solidFill>
                <a:effectLst/>
                <a:latin typeface="Arial" panose="020B0604020202020204" pitchFamily="34" charset="0"/>
              </a:rPr>
              <a:t> que </a:t>
            </a:r>
            <a:r>
              <a:rPr lang="en-CA" sz="1800" b="0" i="0" u="none" strike="noStrike" dirty="0" err="1">
                <a:solidFill>
                  <a:srgbClr val="000000"/>
                </a:solidFill>
                <a:effectLst/>
                <a:latin typeface="Arial" panose="020B0604020202020204" pitchFamily="34" charset="0"/>
              </a:rPr>
              <a:t>d’autres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Consultez</a:t>
            </a:r>
            <a:r>
              <a:rPr lang="en-CA" sz="1800" b="0" i="0" u="none" strike="noStrike" dirty="0">
                <a:solidFill>
                  <a:srgbClr val="000000"/>
                </a:solidFill>
                <a:effectLst/>
                <a:latin typeface="Arial" panose="020B0604020202020204" pitchFamily="34" charset="0"/>
              </a:rPr>
              <a:t> le document </a:t>
            </a:r>
            <a:r>
              <a:rPr lang="en-CA" sz="1800" b="0" i="0" u="none" strike="noStrike" dirty="0" err="1">
                <a:solidFill>
                  <a:srgbClr val="000000"/>
                </a:solidFill>
                <a:effectLst/>
                <a:latin typeface="Arial" panose="020B0604020202020204" pitchFamily="34" charset="0"/>
              </a:rPr>
              <a:t>Prévenir</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fins </a:t>
            </a:r>
            <a:r>
              <a:rPr lang="en-CA" sz="1800" b="0" i="0" u="none" strike="noStrike" dirty="0" err="1">
                <a:solidFill>
                  <a:srgbClr val="000000"/>
                </a:solidFill>
                <a:effectLst/>
                <a:latin typeface="Arial" panose="020B0604020202020204" pitchFamily="34" charset="0"/>
              </a:rPr>
              <a:t>d’exploitation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 : conseils de </a:t>
            </a:r>
            <a:r>
              <a:rPr lang="en-CA" sz="1800" b="0" i="0" u="none" strike="noStrike" dirty="0" err="1">
                <a:solidFill>
                  <a:srgbClr val="000000"/>
                </a:solidFill>
                <a:effectLst/>
                <a:latin typeface="Arial" panose="020B0604020202020204" pitchFamily="34" charset="0"/>
              </a:rPr>
              <a:t>sécurité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 pour que les </a:t>
            </a:r>
            <a:r>
              <a:rPr lang="en-CA" sz="1800" b="0" i="0" u="none" strike="noStrike" dirty="0" err="1">
                <a:solidFill>
                  <a:srgbClr val="000000"/>
                </a:solidFill>
                <a:effectLst/>
                <a:latin typeface="Arial" panose="020B0604020202020204" pitchFamily="34" charset="0"/>
              </a:rPr>
              <a:t>éducateurs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éducatrices</a:t>
            </a:r>
            <a:r>
              <a:rPr lang="en-CA" sz="1800" b="0" i="0" u="none" strike="noStrike" dirty="0">
                <a:solidFill>
                  <a:srgbClr val="000000"/>
                </a:solidFill>
                <a:effectLst/>
                <a:latin typeface="Arial" panose="020B0604020202020204" pitchFamily="34" charset="0"/>
              </a:rPr>
              <a:t> se </a:t>
            </a:r>
            <a:r>
              <a:rPr lang="en-CA" sz="1800" b="0" i="0" u="none" strike="noStrike" dirty="0" err="1">
                <a:solidFill>
                  <a:srgbClr val="000000"/>
                </a:solidFill>
                <a:effectLst/>
                <a:latin typeface="Arial" panose="020B0604020202020204" pitchFamily="34" charset="0"/>
              </a:rPr>
              <a:t>familiarisent</a:t>
            </a:r>
            <a:r>
              <a:rPr lang="en-CA" sz="1800" b="0" i="0" u="none" strike="noStrike" dirty="0">
                <a:solidFill>
                  <a:srgbClr val="000000"/>
                </a:solidFill>
                <a:effectLst/>
                <a:latin typeface="Arial" panose="020B0604020202020204" pitchFamily="34" charset="0"/>
              </a:rPr>
              <a:t> avec les </a:t>
            </a:r>
            <a:r>
              <a:rPr lang="en-CA" sz="1800" b="0" i="0" u="none" strike="noStrike" dirty="0" err="1">
                <a:solidFill>
                  <a:srgbClr val="000000"/>
                </a:solidFill>
                <a:effectLst/>
                <a:latin typeface="Arial" panose="020B0604020202020204" pitchFamily="34" charset="0"/>
              </a:rPr>
              <a:t>stratégies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sécurité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1" i="0" u="sng" strike="noStrike" dirty="0">
                <a:solidFill>
                  <a:srgbClr val="000000"/>
                </a:solidFill>
                <a:effectLst/>
                <a:highlight>
                  <a:srgbClr val="FFFFFF"/>
                </a:highlight>
                <a:latin typeface="Arial" panose="020B0604020202020204" pitchFamily="34" charset="0"/>
              </a:rPr>
              <a:t>Guide de </a:t>
            </a:r>
            <a:r>
              <a:rPr lang="en-CA" sz="1800" b="1" i="0" u="sng" strike="noStrike" dirty="0" err="1">
                <a:solidFill>
                  <a:srgbClr val="000000"/>
                </a:solidFill>
                <a:effectLst/>
                <a:highlight>
                  <a:srgbClr val="FFFFFF"/>
                </a:highlight>
                <a:latin typeface="Arial" panose="020B0604020202020204" pitchFamily="34" charset="0"/>
              </a:rPr>
              <a:t>présentation</a:t>
            </a:r>
            <a:r>
              <a:rPr lang="en-CA" sz="1800" b="1" i="0" u="sng" strike="noStrike" dirty="0">
                <a:solidFill>
                  <a:srgbClr val="000000"/>
                </a:solidFill>
                <a:effectLst/>
                <a:highlight>
                  <a:srgbClr val="FFFFFF"/>
                </a:highlight>
                <a:latin typeface="Arial" panose="020B0604020202020204" pitchFamily="34" charset="0"/>
              </a:rPr>
              <a:t> </a:t>
            </a:r>
            <a:r>
              <a:rPr lang="en-CA" sz="1800" b="1" i="0" u="sng" strike="noStrike" dirty="0" err="1">
                <a:solidFill>
                  <a:srgbClr val="000000"/>
                </a:solidFill>
                <a:effectLst/>
                <a:highlight>
                  <a:srgbClr val="FFFFFF"/>
                </a:highlight>
                <a:latin typeface="Arial" panose="020B0604020202020204" pitchFamily="34" charset="0"/>
              </a:rPr>
              <a:t>en</a:t>
            </a:r>
            <a:r>
              <a:rPr lang="en-CA" sz="1800" b="1" i="0" u="sng" strike="noStrike" dirty="0">
                <a:solidFill>
                  <a:srgbClr val="000000"/>
                </a:solidFill>
                <a:effectLst/>
                <a:highlight>
                  <a:srgbClr val="FFFFFF"/>
                </a:highlight>
                <a:latin typeface="Arial" panose="020B0604020202020204" pitchFamily="34" charset="0"/>
              </a:rPr>
              <a:t> </a:t>
            </a:r>
            <a:r>
              <a:rPr lang="en-CA" sz="1800" b="1" i="0" u="sng" strike="noStrike" dirty="0" err="1">
                <a:solidFill>
                  <a:srgbClr val="000000"/>
                </a:solidFill>
                <a:effectLst/>
                <a:highlight>
                  <a:srgbClr val="FFFFFF"/>
                </a:highlight>
                <a:latin typeface="Arial" panose="020B0604020202020204" pitchFamily="34" charset="0"/>
              </a:rPr>
              <a:t>ligne</a:t>
            </a:r>
            <a:r>
              <a:rPr lang="en-CA" sz="1800" b="1" i="0" u="sng" strike="noStrike" dirty="0">
                <a:solidFill>
                  <a:srgbClr val="000000"/>
                </a:solidFill>
                <a:effectLst/>
                <a:highlight>
                  <a:srgbClr val="FFFFFF"/>
                </a:highlight>
                <a:latin typeface="Arial" panose="020B0604020202020204" pitchFamily="34" charset="0"/>
              </a:rPr>
              <a:t>:</a:t>
            </a:r>
            <a:endParaRPr lang="en-CA" b="0" i="0" u="none" strike="noStrike" dirty="0">
              <a:solidFill>
                <a:srgbClr val="000000"/>
              </a:solidFill>
              <a:effectLst/>
            </a:endParaRPr>
          </a:p>
          <a:p>
            <a:pPr algn="l" rtl="0">
              <a:spcBef>
                <a:spcPts val="0"/>
              </a:spcBef>
              <a:spcAft>
                <a:spcPts val="0"/>
              </a:spcAft>
            </a:pPr>
            <a:r>
              <a:rPr lang="en-CA" sz="1800" b="0" i="0" u="none" strike="noStrike" dirty="0">
                <a:solidFill>
                  <a:srgbClr val="000000"/>
                </a:solidFill>
                <a:effectLst/>
                <a:highlight>
                  <a:srgbClr val="FFFFFF"/>
                </a:highlight>
                <a:latin typeface="Arial" panose="020B0604020202020204" pitchFamily="34" charset="0"/>
              </a:rPr>
              <a:t>Tout au long de </a:t>
            </a:r>
            <a:r>
              <a:rPr lang="en-CA" sz="1800" b="0" i="0" u="none" strike="noStrike" dirty="0" err="1">
                <a:solidFill>
                  <a:srgbClr val="000000"/>
                </a:solidFill>
                <a:effectLst/>
                <a:highlight>
                  <a:srgbClr val="FFFFFF"/>
                </a:highlight>
                <a:latin typeface="Arial" panose="020B0604020202020204" pitchFamily="34" charset="0"/>
              </a:rPr>
              <a:t>cette</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présentation</a:t>
            </a:r>
            <a:r>
              <a:rPr lang="en-CA" sz="1800" b="0" i="0" u="none" strike="noStrike" dirty="0">
                <a:solidFill>
                  <a:srgbClr val="000000"/>
                </a:solidFill>
                <a:effectLst/>
                <a:highlight>
                  <a:srgbClr val="FFFFFF"/>
                </a:highlight>
                <a:latin typeface="Arial" panose="020B0604020202020204" pitchFamily="34" charset="0"/>
              </a:rPr>
              <a:t> PowerPoint, </a:t>
            </a:r>
            <a:r>
              <a:rPr lang="en-CA" sz="1800" b="0" i="0" u="none" strike="noStrike" dirty="0" err="1">
                <a:solidFill>
                  <a:srgbClr val="000000"/>
                </a:solidFill>
                <a:effectLst/>
                <a:highlight>
                  <a:srgbClr val="FFFFFF"/>
                </a:highlight>
                <a:latin typeface="Arial" panose="020B0604020202020204" pitchFamily="34" charset="0"/>
              </a:rPr>
              <a:t>vous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trouverez</a:t>
            </a:r>
            <a:r>
              <a:rPr lang="en-CA" sz="1800" b="0" i="0" u="none" strike="noStrike" dirty="0">
                <a:solidFill>
                  <a:srgbClr val="000000"/>
                </a:solidFill>
                <a:effectLst/>
                <a:highlight>
                  <a:srgbClr val="FFFFFF"/>
                </a:highlight>
                <a:latin typeface="Arial" panose="020B0604020202020204" pitchFamily="34" charset="0"/>
              </a:rPr>
              <a:t> des suggestions </a:t>
            </a:r>
            <a:r>
              <a:rPr lang="en-CA" sz="1800" b="0" i="0" u="none" strike="noStrike" dirty="0" err="1">
                <a:solidFill>
                  <a:srgbClr val="000000"/>
                </a:solidFill>
                <a:effectLst/>
                <a:highlight>
                  <a:srgbClr val="FFFFFF"/>
                </a:highlight>
                <a:latin typeface="Arial" panose="020B0604020202020204" pitchFamily="34" charset="0"/>
              </a:rPr>
              <a:t>d’outils</a:t>
            </a:r>
            <a:r>
              <a:rPr lang="en-CA" sz="1800" b="0" i="0" u="none" strike="noStrike" dirty="0">
                <a:solidFill>
                  <a:srgbClr val="000000"/>
                </a:solidFill>
                <a:effectLst/>
                <a:highlight>
                  <a:srgbClr val="FFFFFF"/>
                </a:highlight>
                <a:latin typeface="Arial" panose="020B0604020202020204" pitchFamily="34" charset="0"/>
              </a:rPr>
              <a:t> et de plates-</a:t>
            </a:r>
            <a:r>
              <a:rPr lang="en-CA" sz="1800" b="0" i="0" u="none" strike="noStrike" dirty="0" err="1">
                <a:solidFill>
                  <a:srgbClr val="000000"/>
                </a:solidFill>
                <a:effectLst/>
                <a:highlight>
                  <a:srgbClr val="FFFFFF"/>
                </a:highlight>
                <a:latin typeface="Arial" panose="020B0604020202020204" pitchFamily="34" charset="0"/>
              </a:rPr>
              <a:t>formes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numériques</a:t>
            </a:r>
            <a:r>
              <a:rPr lang="en-CA" sz="1800" b="0" i="0" u="none" strike="noStrike" dirty="0">
                <a:solidFill>
                  <a:srgbClr val="000000"/>
                </a:solidFill>
                <a:effectLst/>
                <a:highlight>
                  <a:srgbClr val="FFFFFF"/>
                </a:highlight>
                <a:latin typeface="Arial" panose="020B0604020202020204" pitchFamily="34" charset="0"/>
              </a:rPr>
              <a:t> pour la mise </a:t>
            </a:r>
            <a:r>
              <a:rPr lang="en-CA" sz="1800" b="0" i="0" u="none" strike="noStrike" dirty="0" err="1">
                <a:solidFill>
                  <a:srgbClr val="000000"/>
                </a:solidFill>
                <a:effectLst/>
                <a:highlight>
                  <a:srgbClr val="FFFFFF"/>
                </a:highlight>
                <a:latin typeface="Arial" panose="020B0604020202020204" pitchFamily="34" charset="0"/>
              </a:rPr>
              <a:t>en</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œuvre</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d’activités</a:t>
            </a:r>
            <a:r>
              <a:rPr lang="en-CA" sz="1800" b="0" i="0" u="none" strike="noStrike" dirty="0">
                <a:solidFill>
                  <a:srgbClr val="000000"/>
                </a:solidFill>
                <a:effectLst/>
                <a:highlight>
                  <a:srgbClr val="FFFFFF"/>
                </a:highlight>
                <a:latin typeface="Arial" panose="020B0604020202020204" pitchFamily="34" charset="0"/>
              </a:rPr>
              <a:t> dans des </a:t>
            </a:r>
            <a:r>
              <a:rPr lang="en-CA" sz="1800" b="0" i="0" u="none" strike="noStrike" dirty="0" err="1">
                <a:solidFill>
                  <a:srgbClr val="000000"/>
                </a:solidFill>
                <a:effectLst/>
                <a:highlight>
                  <a:srgbClr val="FFFFFF"/>
                </a:highlight>
                <a:latin typeface="Arial" panose="020B0604020202020204" pitchFamily="34" charset="0"/>
              </a:rPr>
              <a:t>espaces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virtuels</a:t>
            </a:r>
            <a:r>
              <a:rPr lang="en-CA" sz="1800" b="0" i="0" u="none" strike="noStrike" dirty="0">
                <a:solidFill>
                  <a:srgbClr val="000000"/>
                </a:solidFill>
                <a:effectLst/>
                <a:highlight>
                  <a:srgbClr val="FFFFFF"/>
                </a:highlight>
                <a:latin typeface="Arial" panose="020B0604020202020204" pitchFamily="34" charset="0"/>
              </a:rPr>
              <a:t>.</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1" i="0" u="sng" strike="noStrike" dirty="0">
                <a:solidFill>
                  <a:srgbClr val="0E101A"/>
                </a:solidFill>
                <a:effectLst/>
                <a:latin typeface="Arial" panose="020B0604020202020204" pitchFamily="34" charset="0"/>
              </a:rPr>
              <a:t>Supervision par les </a:t>
            </a:r>
            <a:r>
              <a:rPr lang="en-CA" sz="1800" b="1" i="0" u="sng" strike="noStrike" dirty="0" err="1">
                <a:solidFill>
                  <a:srgbClr val="0E101A"/>
                </a:solidFill>
                <a:effectLst/>
                <a:latin typeface="Arial" panose="020B0604020202020204" pitchFamily="34" charset="0"/>
              </a:rPr>
              <a:t>enseignant</a:t>
            </a:r>
            <a:r>
              <a:rPr lang="en-CA" sz="1800" b="1" i="0" u="sng" strike="noStrike" dirty="0">
                <a:solidFill>
                  <a:srgbClr val="0E101A"/>
                </a:solidFill>
                <a:effectLst/>
                <a:latin typeface="Arial" panose="020B0604020202020204" pitchFamily="34" charset="0"/>
              </a:rPr>
              <a:t>(e)s :</a:t>
            </a:r>
            <a:endParaRPr lang="en-CA" b="0" i="0" u="none" strike="noStrike" dirty="0">
              <a:solidFill>
                <a:srgbClr val="000000"/>
              </a:solidFill>
              <a:effectLst/>
            </a:endParaRPr>
          </a:p>
          <a:p>
            <a:pPr algn="l" rtl="0">
              <a:spcBef>
                <a:spcPts val="0"/>
              </a:spcBef>
              <a:spcAft>
                <a:spcPts val="0"/>
              </a:spcAft>
            </a:pPr>
            <a:r>
              <a:rPr lang="en-CA" sz="1800" b="0" i="0" u="none" strike="noStrike" dirty="0">
                <a:solidFill>
                  <a:srgbClr val="0E101A"/>
                </a:solidFill>
                <a:effectLst/>
                <a:latin typeface="Arial" panose="020B0604020202020204" pitchFamily="34" charset="0"/>
              </a:rPr>
              <a:t>La </a:t>
            </a:r>
            <a:r>
              <a:rPr lang="en-CA" sz="1800" b="0" i="0" u="none" strike="noStrike" dirty="0" err="1">
                <a:solidFill>
                  <a:srgbClr val="0E101A"/>
                </a:solidFill>
                <a:effectLst/>
                <a:latin typeface="Arial" panose="020B0604020202020204" pitchFamily="34" charset="0"/>
              </a:rPr>
              <a:t>technologie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ligne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permet</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s’engager</a:t>
            </a:r>
            <a:r>
              <a:rPr lang="en-CA" sz="1800" b="0" i="0" u="none" strike="noStrike" dirty="0">
                <a:solidFill>
                  <a:srgbClr val="0E101A"/>
                </a:solidFill>
                <a:effectLst/>
                <a:latin typeface="Arial" panose="020B0604020202020204" pitchFamily="34" charset="0"/>
              </a:rPr>
              <a:t> de manière significative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la </a:t>
            </a:r>
            <a:r>
              <a:rPr lang="en-CA" sz="1800" b="0" i="0" u="none" strike="noStrike" dirty="0" err="1">
                <a:solidFill>
                  <a:srgbClr val="0E101A"/>
                </a:solidFill>
                <a:effectLst/>
                <a:latin typeface="Arial" panose="020B0604020202020204" pitchFamily="34" charset="0"/>
              </a:rPr>
              <a:t>fois</a:t>
            </a:r>
            <a:r>
              <a:rPr lang="en-CA" sz="1800" b="0" i="0" u="none" strike="noStrike" dirty="0">
                <a:solidFill>
                  <a:srgbClr val="0E101A"/>
                </a:solidFill>
                <a:effectLst/>
                <a:latin typeface="Arial" panose="020B0604020202020204" pitchFamily="34" charset="0"/>
              </a:rPr>
              <a:t> avec le matériel de </a:t>
            </a:r>
            <a:r>
              <a:rPr lang="en-CA" sz="1800" b="0" i="0" u="none" strike="noStrike" dirty="0" err="1">
                <a:solidFill>
                  <a:srgbClr val="0E101A"/>
                </a:solidFill>
                <a:effectLst/>
                <a:latin typeface="Arial" panose="020B0604020202020204" pitchFamily="34" charset="0"/>
              </a:rPr>
              <a:t>cours</a:t>
            </a:r>
            <a:r>
              <a:rPr lang="en-CA" sz="1800" b="0" i="0" u="none" strike="noStrike" dirty="0">
                <a:solidFill>
                  <a:srgbClr val="0E101A"/>
                </a:solidFill>
                <a:effectLst/>
                <a:latin typeface="Arial" panose="020B0604020202020204" pitchFamily="34" charset="0"/>
              </a:rPr>
              <a:t> et avec </a:t>
            </a:r>
            <a:r>
              <a:rPr lang="en-CA" sz="1800" b="0" i="0" u="none" strike="noStrike" dirty="0" err="1">
                <a:solidFill>
                  <a:srgbClr val="0E101A"/>
                </a:solidFill>
                <a:effectLst/>
                <a:latin typeface="Arial" panose="020B0604020202020204" pitchFamily="34" charset="0"/>
              </a:rPr>
              <a:t>leurs</a:t>
            </a:r>
            <a:r>
              <a:rPr lang="en-CA" sz="1800" b="0" i="0" u="none" strike="noStrike" dirty="0">
                <a:solidFill>
                  <a:srgbClr val="0E101A"/>
                </a:solidFill>
                <a:effectLst/>
                <a:latin typeface="Arial" panose="020B0604020202020204" pitchFamily="34" charset="0"/>
              </a:rPr>
              <a:t> pairs.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raison de la nature sensible du </a:t>
            </a:r>
            <a:r>
              <a:rPr lang="en-CA" sz="1800" b="0" i="0" u="none" strike="noStrike" dirty="0" err="1">
                <a:solidFill>
                  <a:srgbClr val="0E101A"/>
                </a:solidFill>
                <a:effectLst/>
                <a:latin typeface="Arial" panose="020B0604020202020204" pitchFamily="34" charset="0"/>
              </a:rPr>
              <a:t>contenu</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ayez</a:t>
            </a:r>
            <a:r>
              <a:rPr lang="en-CA" sz="1800" b="0" i="0" u="none" strike="noStrike" dirty="0">
                <a:solidFill>
                  <a:srgbClr val="0E101A"/>
                </a:solidFill>
                <a:effectLst/>
                <a:latin typeface="Arial" panose="020B0604020202020204" pitchFamily="34" charset="0"/>
              </a:rPr>
              <a:t> conscience du </a:t>
            </a:r>
            <a:r>
              <a:rPr lang="en-CA" sz="1800" b="0" i="0" u="none" strike="noStrike" dirty="0" err="1">
                <a:solidFill>
                  <a:srgbClr val="0E101A"/>
                </a:solidFill>
                <a:effectLst/>
                <a:latin typeface="Arial" panose="020B0604020202020204" pitchFamily="34" charset="0"/>
              </a:rPr>
              <a:t>risque</a:t>
            </a:r>
            <a:r>
              <a:rPr lang="en-CA" sz="1800" b="0" i="0" u="none" strike="noStrike" dirty="0">
                <a:solidFill>
                  <a:srgbClr val="0E101A"/>
                </a:solidFill>
                <a:effectLst/>
                <a:latin typeface="Arial" panose="020B0604020202020204" pitchFamily="34" charset="0"/>
              </a:rPr>
              <a:t> que des interactions </a:t>
            </a:r>
            <a:r>
              <a:rPr lang="en-CA" sz="1800" b="0" i="0" u="none" strike="noStrike" dirty="0" err="1">
                <a:solidFill>
                  <a:srgbClr val="0E101A"/>
                </a:solidFill>
                <a:effectLst/>
                <a:latin typeface="Arial" panose="020B0604020202020204" pitchFamily="34" charset="0"/>
              </a:rPr>
              <a:t>peuvent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déclencher</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traumatismes</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outils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numériques</a:t>
            </a:r>
            <a:r>
              <a:rPr lang="en-CA" sz="1800" b="0" i="0" u="none" strike="noStrike" dirty="0">
                <a:solidFill>
                  <a:srgbClr val="0E101A"/>
                </a:solidFill>
                <a:effectLst/>
                <a:latin typeface="Arial" panose="020B0604020202020204" pitchFamily="34" charset="0"/>
              </a:rPr>
              <a:t> que </a:t>
            </a:r>
            <a:r>
              <a:rPr lang="en-CA" sz="1800" b="0" i="0" u="none" strike="noStrike" dirty="0" err="1">
                <a:solidFill>
                  <a:srgbClr val="0E101A"/>
                </a:solidFill>
                <a:effectLst/>
                <a:latin typeface="Arial" panose="020B0604020202020204" pitchFamily="34" charset="0"/>
              </a:rPr>
              <a:t>vous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choisissez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doivent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refléter</a:t>
            </a:r>
            <a:r>
              <a:rPr lang="en-CA" sz="1800" b="0" i="0" u="none" strike="noStrike" dirty="0">
                <a:solidFill>
                  <a:srgbClr val="0E101A"/>
                </a:solidFill>
                <a:effectLst/>
                <a:latin typeface="Arial" panose="020B0604020202020204" pitchFamily="34" charset="0"/>
              </a:rPr>
              <a:t> la </a:t>
            </a:r>
            <a:r>
              <a:rPr lang="en-CA" sz="1800" b="0" i="0" u="none" strike="noStrike" dirty="0" err="1">
                <a:solidFill>
                  <a:srgbClr val="0E101A"/>
                </a:solidFill>
                <a:effectLst/>
                <a:latin typeface="Arial" panose="020B0604020202020204" pitchFamily="34" charset="0"/>
              </a:rPr>
              <a:t>maturité</a:t>
            </a:r>
            <a:r>
              <a:rPr lang="en-CA" sz="1800" b="0" i="0" u="none" strike="noStrike" dirty="0">
                <a:solidFill>
                  <a:srgbClr val="0E101A"/>
                </a:solidFill>
                <a:effectLst/>
                <a:latin typeface="Arial" panose="020B0604020202020204" pitchFamily="34" charset="0"/>
              </a:rPr>
              <a:t> et la </a:t>
            </a:r>
            <a:r>
              <a:rPr lang="en-CA" sz="1800" b="0" i="0" u="none" strike="noStrike" dirty="0" err="1">
                <a:solidFill>
                  <a:srgbClr val="0E101A"/>
                </a:solidFill>
                <a:effectLst/>
                <a:latin typeface="Arial" panose="020B0604020202020204" pitchFamily="34" charset="0"/>
              </a:rPr>
              <a:t>sensibilité</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vos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Par </a:t>
            </a:r>
            <a:r>
              <a:rPr lang="en-CA" sz="1800" b="0" i="0" u="none" strike="noStrike" dirty="0" err="1">
                <a:solidFill>
                  <a:srgbClr val="0E101A"/>
                </a:solidFill>
                <a:effectLst/>
                <a:latin typeface="Arial" panose="020B0604020202020204" pitchFamily="34" charset="0"/>
              </a:rPr>
              <a:t>exemple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vous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pouvez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préférer</a:t>
            </a:r>
            <a:r>
              <a:rPr lang="en-CA" sz="1800" b="0" i="0" u="none" strike="noStrike" dirty="0">
                <a:solidFill>
                  <a:srgbClr val="0E101A"/>
                </a:solidFill>
                <a:effectLst/>
                <a:latin typeface="Arial" panose="020B0604020202020204" pitchFamily="34" charset="0"/>
              </a:rPr>
              <a:t> les discussions avec tout le </a:t>
            </a:r>
            <a:r>
              <a:rPr lang="en-CA" sz="1800" b="0" i="0" u="none" strike="noStrike" dirty="0" err="1">
                <a:solidFill>
                  <a:srgbClr val="0E101A"/>
                </a:solidFill>
                <a:effectLst/>
                <a:latin typeface="Arial" panose="020B0604020202020204" pitchFamily="34" charset="0"/>
              </a:rPr>
              <a:t>groupe</a:t>
            </a:r>
            <a:r>
              <a:rPr lang="en-CA" sz="1800" b="0" i="0" u="none" strike="noStrike" dirty="0">
                <a:solidFill>
                  <a:srgbClr val="0E101A"/>
                </a:solidFill>
                <a:effectLst/>
                <a:latin typeface="Arial" panose="020B0604020202020204" pitchFamily="34" charset="0"/>
              </a:rPr>
              <a:t>, car </a:t>
            </a:r>
            <a:r>
              <a:rPr lang="en-CA" sz="1800" b="0" i="0" u="none" strike="noStrike" dirty="0" err="1">
                <a:solidFill>
                  <a:srgbClr val="0E101A"/>
                </a:solidFill>
                <a:effectLst/>
                <a:latin typeface="Arial" panose="020B0604020202020204" pitchFamily="34" charset="0"/>
              </a:rPr>
              <a:t>elles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permettent</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surveiller</a:t>
            </a:r>
            <a:r>
              <a:rPr lang="en-CA" sz="1800" b="0" i="0" u="none" strike="noStrike" dirty="0">
                <a:solidFill>
                  <a:srgbClr val="0E101A"/>
                </a:solidFill>
                <a:effectLst/>
                <a:latin typeface="Arial" panose="020B0604020202020204" pitchFamily="34" charset="0"/>
              </a:rPr>
              <a:t> la discussion </a:t>
            </a:r>
            <a:r>
              <a:rPr lang="en-CA" sz="1800" b="0" i="0" u="none" strike="noStrike" dirty="0" err="1">
                <a:solidFill>
                  <a:srgbClr val="0E101A"/>
                </a:solidFill>
                <a:effectLst/>
                <a:latin typeface="Arial" panose="020B0604020202020204" pitchFamily="34" charset="0"/>
              </a:rPr>
              <a:t>si</a:t>
            </a:r>
            <a:r>
              <a:rPr lang="en-CA" sz="1800" b="0" i="0" u="none" strike="noStrike" dirty="0">
                <a:solidFill>
                  <a:srgbClr val="0E101A"/>
                </a:solidFill>
                <a:effectLst/>
                <a:latin typeface="Arial" panose="020B0604020202020204" pitchFamily="34" charset="0"/>
              </a:rPr>
              <a:t> les interactions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petits </a:t>
            </a:r>
            <a:r>
              <a:rPr lang="en-CA" sz="1800" b="0" i="0" u="none" strike="noStrike" dirty="0" err="1">
                <a:solidFill>
                  <a:srgbClr val="0E101A"/>
                </a:solidFill>
                <a:effectLst/>
                <a:latin typeface="Arial" panose="020B0604020202020204" pitchFamily="34" charset="0"/>
              </a:rPr>
              <a:t>groupes</a:t>
            </a:r>
            <a:r>
              <a:rPr lang="en-CA" sz="1800" b="0" i="0" u="none" strike="noStrike" dirty="0">
                <a:solidFill>
                  <a:srgbClr val="0E101A"/>
                </a:solidFill>
                <a:effectLst/>
                <a:latin typeface="Arial" panose="020B0604020202020204" pitchFamily="34" charset="0"/>
              </a:rPr>
              <a:t> sans la supervision </a:t>
            </a:r>
            <a:r>
              <a:rPr lang="en-CA" sz="1800" b="0" i="0" u="none" strike="noStrike" dirty="0" err="1">
                <a:solidFill>
                  <a:srgbClr val="0E101A"/>
                </a:solidFill>
                <a:effectLst/>
                <a:latin typeface="Arial" panose="020B0604020202020204" pitchFamily="34" charset="0"/>
              </a:rPr>
              <a:t>d’une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personne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adulte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vous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préoccupent</a:t>
            </a:r>
            <a:r>
              <a:rPr lang="en-CA" sz="1800" b="0" i="0" u="none" strike="noStrike" dirty="0">
                <a:solidFill>
                  <a:srgbClr val="0E101A"/>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1" i="0" u="sng" strike="noStrike" dirty="0" err="1">
                <a:solidFill>
                  <a:srgbClr val="0E101A"/>
                </a:solidFill>
                <a:effectLst/>
                <a:latin typeface="Arial" panose="020B0604020202020204" pitchFamily="34" charset="0"/>
              </a:rPr>
              <a:t>Accès</a:t>
            </a:r>
            <a:r>
              <a:rPr lang="en-CA" sz="1800" b="1" i="0" u="sng" strike="noStrike" dirty="0">
                <a:solidFill>
                  <a:srgbClr val="0E101A"/>
                </a:solidFill>
                <a:effectLst/>
                <a:latin typeface="Arial" panose="020B0604020202020204" pitchFamily="34" charset="0"/>
              </a:rPr>
              <a:t> au matériel de </a:t>
            </a:r>
            <a:r>
              <a:rPr lang="en-CA" sz="1800" b="1" i="0" u="sng" strike="noStrike" dirty="0" err="1">
                <a:solidFill>
                  <a:srgbClr val="0E101A"/>
                </a:solidFill>
                <a:effectLst/>
                <a:latin typeface="Arial" panose="020B0604020202020204" pitchFamily="34" charset="0"/>
              </a:rPr>
              <a:t>soutien</a:t>
            </a:r>
            <a:r>
              <a:rPr lang="en-CA" sz="1800" b="1" i="0" u="sng" strike="noStrike" dirty="0">
                <a:solidFill>
                  <a:srgbClr val="0E101A"/>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r>
              <a:rPr lang="en-CA" sz="1800" b="0" i="0" u="none" strike="noStrike" dirty="0">
                <a:solidFill>
                  <a:srgbClr val="0E101A"/>
                </a:solidFill>
                <a:effectLst/>
                <a:latin typeface="Arial" panose="020B0604020202020204" pitchFamily="34" charset="0"/>
              </a:rPr>
              <a:t>Le matériel de </a:t>
            </a:r>
            <a:r>
              <a:rPr lang="en-CA" sz="1800" b="0" i="0" u="none" strike="noStrike" dirty="0" err="1">
                <a:solidFill>
                  <a:srgbClr val="0E101A"/>
                </a:solidFill>
                <a:effectLst/>
                <a:latin typeface="Arial" panose="020B0604020202020204" pitchFamily="34" charset="0"/>
              </a:rPr>
              <a:t>soutien</a:t>
            </a:r>
            <a:r>
              <a:rPr lang="en-CA" sz="1800" b="0" i="0" u="none" strike="noStrike" dirty="0">
                <a:solidFill>
                  <a:srgbClr val="0E101A"/>
                </a:solidFill>
                <a:effectLst/>
                <a:latin typeface="Arial" panose="020B0604020202020204" pitchFamily="34" charset="0"/>
              </a:rPr>
              <a:t> se </a:t>
            </a:r>
            <a:r>
              <a:rPr lang="en-CA" sz="1800" b="0" i="0" u="none" strike="noStrike" dirty="0" err="1">
                <a:solidFill>
                  <a:srgbClr val="0E101A"/>
                </a:solidFill>
                <a:effectLst/>
                <a:latin typeface="Arial" panose="020B0604020202020204" pitchFamily="34" charset="0"/>
              </a:rPr>
              <a:t>trouve</a:t>
            </a:r>
            <a:r>
              <a:rPr lang="en-CA" sz="1800" b="0" i="0" u="none" strike="noStrike" dirty="0">
                <a:solidFill>
                  <a:srgbClr val="0E101A"/>
                </a:solidFill>
                <a:effectLst/>
                <a:latin typeface="Arial" panose="020B0604020202020204" pitchFamily="34" charset="0"/>
              </a:rPr>
              <a:t> dans les </a:t>
            </a:r>
            <a:r>
              <a:rPr lang="en-CA" sz="1800" b="0" i="0" u="none" strike="noStrike" dirty="0" err="1">
                <a:solidFill>
                  <a:srgbClr val="0E101A"/>
                </a:solidFill>
                <a:effectLst/>
                <a:latin typeface="Arial" panose="020B0604020202020204" pitchFamily="34" charset="0"/>
              </a:rPr>
              <a:t>diaporamas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d’accompagnement</a:t>
            </a:r>
            <a:r>
              <a:rPr lang="en-CA" sz="1800" b="0" i="0" u="none" strike="noStrike" dirty="0">
                <a:solidFill>
                  <a:srgbClr val="0E101A"/>
                </a:solidFill>
                <a:effectLst/>
                <a:latin typeface="Arial" panose="020B0604020202020204" pitchFamily="34" charset="0"/>
              </a:rPr>
              <a:t>.  Nous </a:t>
            </a:r>
            <a:r>
              <a:rPr lang="en-CA" sz="1800" b="0" i="0" u="none" strike="noStrike" dirty="0" err="1">
                <a:solidFill>
                  <a:srgbClr val="0E101A"/>
                </a:solidFill>
                <a:effectLst/>
                <a:latin typeface="Arial" panose="020B0604020202020204" pitchFamily="34" charset="0"/>
              </a:rPr>
              <a:t>invitons</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enseignants</a:t>
            </a:r>
            <a:r>
              <a:rPr lang="en-CA" sz="1800" b="0" i="0" u="none" strike="noStrike" dirty="0">
                <a:solidFill>
                  <a:srgbClr val="0E101A"/>
                </a:solidFill>
                <a:effectLst/>
                <a:latin typeface="Arial" panose="020B0604020202020204" pitchFamily="34" charset="0"/>
              </a:rPr>
              <a:t> et </a:t>
            </a:r>
            <a:r>
              <a:rPr lang="en-CA" sz="1800" b="0" i="0" u="none" strike="noStrike" dirty="0" err="1">
                <a:solidFill>
                  <a:srgbClr val="0E101A"/>
                </a:solidFill>
                <a:effectLst/>
                <a:latin typeface="Arial" panose="020B0604020202020204" pitchFamily="34" charset="0"/>
              </a:rPr>
              <a:t>enseignantes</a:t>
            </a:r>
            <a:r>
              <a:rPr lang="en-CA" sz="1800" b="0" i="0" u="none" strike="noStrike" dirty="0">
                <a:solidFill>
                  <a:srgbClr val="0E101A"/>
                </a:solidFill>
                <a:effectLst/>
                <a:latin typeface="Arial" panose="020B0604020202020204" pitchFamily="34" charset="0"/>
              </a:rPr>
              <a:t> qui </a:t>
            </a:r>
            <a:r>
              <a:rPr lang="en-CA" sz="1800" b="0" i="0" u="none" strike="noStrike" dirty="0" err="1">
                <a:solidFill>
                  <a:srgbClr val="0E101A"/>
                </a:solidFill>
                <a:effectLst/>
                <a:latin typeface="Arial" panose="020B0604020202020204" pitchFamily="34" charset="0"/>
              </a:rPr>
              <a:t>souhaitent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l’utiliser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télécharger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une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ou</a:t>
            </a:r>
            <a:r>
              <a:rPr lang="en-CA" sz="1800" b="0" i="0" u="none" strike="noStrike" dirty="0">
                <a:solidFill>
                  <a:srgbClr val="0E101A"/>
                </a:solidFill>
                <a:effectLst/>
                <a:latin typeface="Arial" panose="020B0604020202020204" pitchFamily="34" charset="0"/>
              </a:rPr>
              <a:t> des versions sur </a:t>
            </a:r>
            <a:r>
              <a:rPr lang="en-CA" sz="1800" b="0" i="0" u="none" strike="noStrike" dirty="0" err="1">
                <a:solidFill>
                  <a:srgbClr val="0E101A"/>
                </a:solidFill>
                <a:effectLst/>
                <a:latin typeface="Arial" panose="020B0604020202020204" pitchFamily="34" charset="0"/>
              </a:rPr>
              <a:t>leur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ordinateur</a:t>
            </a:r>
            <a:r>
              <a:rPr lang="en-CA" sz="1800" b="0" i="0" u="none" strike="noStrike" dirty="0">
                <a:solidFill>
                  <a:srgbClr val="0E101A"/>
                </a:solidFill>
                <a:effectLst/>
                <a:latin typeface="Arial" panose="020B0604020202020204" pitchFamily="34" charset="0"/>
              </a:rPr>
              <a:t> pour les </a:t>
            </a:r>
            <a:r>
              <a:rPr lang="en-CA" sz="1800" b="0" i="0" u="none" strike="noStrike" dirty="0" err="1">
                <a:solidFill>
                  <a:srgbClr val="0E101A"/>
                </a:solidFill>
                <a:effectLst/>
                <a:latin typeface="Arial" panose="020B0604020202020204" pitchFamily="34" charset="0"/>
              </a:rPr>
              <a:t>distribuer</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le </a:t>
            </a:r>
            <a:r>
              <a:rPr lang="en-CA" sz="1800" b="0" i="0" u="none" strike="noStrike" dirty="0" err="1">
                <a:solidFill>
                  <a:srgbClr val="0E101A"/>
                </a:solidFill>
                <a:effectLst/>
                <a:latin typeface="Arial" panose="020B0604020202020204" pitchFamily="34" charset="0"/>
              </a:rPr>
              <a:t>cas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échéant</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enseignants</a:t>
            </a:r>
            <a:r>
              <a:rPr lang="en-CA" sz="1800" b="0" i="0" u="none" strike="noStrike" dirty="0">
                <a:solidFill>
                  <a:srgbClr val="0E101A"/>
                </a:solidFill>
                <a:effectLst/>
                <a:latin typeface="Arial" panose="020B0604020202020204" pitchFamily="34" charset="0"/>
              </a:rPr>
              <a:t> et </a:t>
            </a:r>
            <a:r>
              <a:rPr lang="en-CA" sz="1800" b="0" i="0" u="none" strike="noStrike" dirty="0" err="1">
                <a:solidFill>
                  <a:srgbClr val="0E101A"/>
                </a:solidFill>
                <a:effectLst/>
                <a:latin typeface="Arial" panose="020B0604020202020204" pitchFamily="34" charset="0"/>
              </a:rPr>
              <a:t>enseignantes</a:t>
            </a:r>
            <a:r>
              <a:rPr lang="en-CA" sz="1800" b="0" i="0" u="none" strike="noStrike" dirty="0">
                <a:solidFill>
                  <a:srgbClr val="0E101A"/>
                </a:solidFill>
                <a:effectLst/>
                <a:latin typeface="Arial" panose="020B0604020202020204" pitchFamily="34" charset="0"/>
              </a:rPr>
              <a:t> qui </a:t>
            </a:r>
            <a:r>
              <a:rPr lang="en-CA" sz="1800" b="0" i="0" u="none" strike="noStrike" dirty="0" err="1">
                <a:solidFill>
                  <a:srgbClr val="0E101A"/>
                </a:solidFill>
                <a:effectLst/>
                <a:latin typeface="Arial" panose="020B0604020202020204" pitchFamily="34" charset="0"/>
              </a:rPr>
              <a:t>utilisent</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systèmes</a:t>
            </a:r>
            <a:r>
              <a:rPr lang="en-CA" sz="1800" b="0" i="0" u="none" strike="noStrike" dirty="0">
                <a:solidFill>
                  <a:srgbClr val="0E101A"/>
                </a:solidFill>
                <a:effectLst/>
                <a:latin typeface="Arial" panose="020B0604020202020204" pitchFamily="34" charset="0"/>
              </a:rPr>
              <a:t> de gestion de </a:t>
            </a:r>
            <a:r>
              <a:rPr lang="en-CA" sz="1800" b="0" i="0" u="none" strike="noStrike" dirty="0" err="1">
                <a:solidFill>
                  <a:srgbClr val="0E101A"/>
                </a:solidFill>
                <a:effectLst/>
                <a:latin typeface="Arial" panose="020B0604020202020204" pitchFamily="34" charset="0"/>
              </a:rPr>
              <a:t>l’apprentissage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doivent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téléverser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une</a:t>
            </a:r>
            <a:r>
              <a:rPr lang="en-CA" sz="1800" b="0" i="0" u="none" strike="noStrike" dirty="0">
                <a:solidFill>
                  <a:srgbClr val="0E101A"/>
                </a:solidFill>
                <a:effectLst/>
                <a:latin typeface="Arial" panose="020B0604020202020204" pitchFamily="34" charset="0"/>
              </a:rPr>
              <a:t> version des </a:t>
            </a:r>
            <a:r>
              <a:rPr lang="en-CA" sz="1800" b="0" i="0" u="none" strike="noStrike" dirty="0" err="1">
                <a:solidFill>
                  <a:srgbClr val="0E101A"/>
                </a:solidFill>
                <a:effectLst/>
                <a:latin typeface="Arial" panose="020B0604020202020204" pitchFamily="34" charset="0"/>
              </a:rPr>
              <a:t>fichiers</a:t>
            </a:r>
            <a:r>
              <a:rPr lang="en-CA" sz="1800" b="0" i="0" u="none" strike="noStrike" dirty="0">
                <a:solidFill>
                  <a:srgbClr val="0E101A"/>
                </a:solidFill>
                <a:effectLst/>
                <a:latin typeface="Arial" panose="020B0604020202020204" pitchFamily="34" charset="0"/>
              </a:rPr>
              <a:t> pour les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qui </a:t>
            </a:r>
            <a:r>
              <a:rPr lang="en-CA" sz="1800" b="0" i="0" u="none" strike="noStrike" dirty="0" err="1">
                <a:solidFill>
                  <a:srgbClr val="0E101A"/>
                </a:solidFill>
                <a:effectLst/>
                <a:latin typeface="Arial" panose="020B0604020202020204" pitchFamily="34" charset="0"/>
              </a:rPr>
              <a:t>souhaitent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travailler</a:t>
            </a:r>
            <a:r>
              <a:rPr lang="en-CA" sz="1800" b="0" i="0" u="none" strike="noStrike" dirty="0">
                <a:solidFill>
                  <a:srgbClr val="0E101A"/>
                </a:solidFill>
                <a:effectLst/>
                <a:latin typeface="Arial" panose="020B0604020202020204" pitchFamily="34" charset="0"/>
              </a:rPr>
              <a:t> de manière </a:t>
            </a:r>
            <a:r>
              <a:rPr lang="en-CA" sz="1800" b="0" i="0" u="none" strike="noStrike" dirty="0" err="1">
                <a:solidFill>
                  <a:srgbClr val="0E101A"/>
                </a:solidFill>
                <a:effectLst/>
                <a:latin typeface="Arial" panose="020B0604020202020204" pitchFamily="34" charset="0"/>
              </a:rPr>
              <a:t>asynchrone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Notez</a:t>
            </a:r>
            <a:r>
              <a:rPr lang="en-CA" sz="1800" b="0" i="0" u="none" strike="noStrike" dirty="0">
                <a:solidFill>
                  <a:srgbClr val="0E101A"/>
                </a:solidFill>
                <a:effectLst/>
                <a:latin typeface="Arial" panose="020B0604020202020204" pitchFamily="34" charset="0"/>
              </a:rPr>
              <a:t> que </a:t>
            </a:r>
            <a:r>
              <a:rPr lang="en-CA" sz="1800" b="0" i="0" u="none" strike="noStrike" dirty="0" err="1">
                <a:solidFill>
                  <a:srgbClr val="0E101A"/>
                </a:solidFill>
                <a:effectLst/>
                <a:latin typeface="Arial" panose="020B0604020202020204" pitchFamily="34" charset="0"/>
              </a:rPr>
              <a:t>tous</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cours</a:t>
            </a:r>
            <a:r>
              <a:rPr lang="en-CA" sz="1800" b="0" i="0" u="none" strike="noStrike" dirty="0">
                <a:solidFill>
                  <a:srgbClr val="0E101A"/>
                </a:solidFill>
                <a:effectLst/>
                <a:latin typeface="Arial" panose="020B0604020202020204" pitchFamily="34" charset="0"/>
              </a:rPr>
              <a:t>, avec le matériel </a:t>
            </a:r>
            <a:r>
              <a:rPr lang="en-CA" sz="1800" b="0" i="0" u="none" strike="noStrike" dirty="0" err="1">
                <a:solidFill>
                  <a:srgbClr val="0E101A"/>
                </a:solidFill>
                <a:effectLst/>
                <a:latin typeface="Arial" panose="020B0604020202020204" pitchFamily="34" charset="0"/>
              </a:rPr>
              <a:t>pédagogique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intégré</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peuvent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être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téléchargés</a:t>
            </a:r>
            <a:r>
              <a:rPr lang="en-CA" sz="1800" b="0" i="0" u="none" strike="noStrike" dirty="0">
                <a:solidFill>
                  <a:srgbClr val="0E101A"/>
                </a:solidFill>
                <a:effectLst/>
                <a:latin typeface="Arial" panose="020B0604020202020204" pitchFamily="34" charset="0"/>
              </a:rPr>
              <a:t> sous </a:t>
            </a:r>
            <a:r>
              <a:rPr lang="en-CA" sz="1800" b="0" i="0" u="none" strike="noStrike" dirty="0" err="1">
                <a:solidFill>
                  <a:srgbClr val="0E101A"/>
                </a:solidFill>
                <a:effectLst/>
                <a:latin typeface="Arial" panose="020B0604020202020204" pitchFamily="34" charset="0"/>
              </a:rPr>
              <a:t>forme</a:t>
            </a:r>
            <a:r>
              <a:rPr lang="en-CA" sz="1800" b="0" i="0" u="none" strike="noStrike" dirty="0">
                <a:solidFill>
                  <a:srgbClr val="0E101A"/>
                </a:solidFill>
                <a:effectLst/>
                <a:latin typeface="Arial" panose="020B0604020202020204" pitchFamily="34" charset="0"/>
              </a:rPr>
              <a:t> de documents PDF et Word sur le </a:t>
            </a:r>
            <a:r>
              <a:rPr lang="en-CA" sz="1800" b="0" i="0" u="sng" strike="noStrike" dirty="0">
                <a:solidFill>
                  <a:srgbClr val="4A6EE0"/>
                </a:solidFill>
                <a:effectLst/>
                <a:latin typeface="Arial" panose="020B0604020202020204" pitchFamily="34" charset="0"/>
                <a:hlinkClick r:id="rId3"/>
              </a:rPr>
              <a:t>site Web</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wrprevent.ca</a:t>
            </a:r>
            <a:r>
              <a:rPr lang="en-CA" sz="1800" b="0" i="0" u="none" strike="noStrike" dirty="0">
                <a:solidFill>
                  <a:srgbClr val="0E101A"/>
                </a:solidFill>
                <a:effectLst/>
                <a:latin typeface="Arial" panose="020B0604020202020204" pitchFamily="34" charset="0"/>
              </a:rPr>
              <a:t>.</a:t>
            </a:r>
            <a:endParaRPr lang="en-CA" b="0" i="0" u="none" strike="noStrike" dirty="0">
              <a:solidFill>
                <a:srgbClr val="000000"/>
              </a:solidFill>
              <a:effectLst/>
            </a:endParaRPr>
          </a:p>
          <a:p>
            <a:br>
              <a:rPr lang="en-CA" b="0" i="0" u="none" strike="noStrike" dirty="0">
                <a:solidFill>
                  <a:srgbClr val="000000"/>
                </a:solidFill>
                <a:effectLst/>
              </a:rPr>
            </a:br>
            <a:br>
              <a:rPr lang="en-CA" b="0" i="0" u="none" strike="noStrike" dirty="0">
                <a:solidFill>
                  <a:srgbClr val="000000"/>
                </a:solidFill>
                <a:effectLst/>
              </a:rPr>
            </a:br>
            <a:br>
              <a:rPr lang="en-CA" b="0" i="0" u="none" strike="noStrike" dirty="0">
                <a:solidFill>
                  <a:srgbClr val="000000"/>
                </a:solidFill>
                <a:effectLst/>
              </a:rPr>
            </a:b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1</a:t>
            </a:fld>
            <a:endParaRPr lang="en-US"/>
          </a:p>
        </p:txBody>
      </p:sp>
    </p:spTree>
    <p:extLst>
      <p:ext uri="{BB962C8B-B14F-4D97-AF65-F5344CB8AC3E}">
        <p14:creationId xmlns:p14="http://schemas.microsoft.com/office/powerpoint/2010/main" val="4245417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1" i="0" u="sng" strike="noStrike" dirty="0" err="1">
                <a:solidFill>
                  <a:srgbClr val="0E101A"/>
                </a:solidFill>
                <a:effectLst/>
                <a:latin typeface="Arial" panose="020B0604020202020204" pitchFamily="34" charset="0"/>
              </a:rPr>
              <a:t>Avertissement</a:t>
            </a:r>
            <a:r>
              <a:rPr lang="en-CA" sz="1800" b="1" i="0" u="sng" strike="noStrike" dirty="0">
                <a:solidFill>
                  <a:srgbClr val="0E101A"/>
                </a:solidFill>
                <a:effectLst/>
                <a:latin typeface="Arial" panose="020B0604020202020204" pitchFamily="34" charset="0"/>
              </a:rPr>
              <a:t> :</a:t>
            </a:r>
            <a:endParaRPr lang="en-CA" b="0" i="0" u="none" strike="noStrike" dirty="0">
              <a:solidFill>
                <a:srgbClr val="000000"/>
              </a:solidFill>
              <a:effectLst/>
            </a:endParaRPr>
          </a:p>
          <a:p>
            <a:pPr algn="l" rtl="0" fontAlgn="base">
              <a:spcBef>
                <a:spcPts val="0"/>
              </a:spcBef>
              <a:spcAft>
                <a:spcPts val="0"/>
              </a:spcAft>
              <a:buFont typeface="Arial" panose="020B0604020202020204" pitchFamily="34" charset="0"/>
              <a:buChar char="•"/>
            </a:pPr>
            <a:br>
              <a:rPr lang="en-CA" b="0" i="0" u="none" strike="noStrike" dirty="0">
                <a:solidFill>
                  <a:srgbClr val="000000"/>
                </a:solidFill>
                <a:effectLst/>
              </a:rPr>
            </a:br>
            <a:r>
              <a:rPr lang="en-CA" sz="1800" b="0" i="0" u="none" strike="noStrike" dirty="0">
                <a:solidFill>
                  <a:srgbClr val="000000"/>
                </a:solidFill>
                <a:effectLst/>
                <a:latin typeface="Arial" panose="020B0604020202020204" pitchFamily="34" charset="0"/>
              </a:rPr>
              <a:t>Pour de </a:t>
            </a:r>
            <a:r>
              <a:rPr lang="en-CA" sz="1800" b="0" i="0" u="none" strike="noStrike" dirty="0" err="1">
                <a:solidFill>
                  <a:srgbClr val="000000"/>
                </a:solidFill>
                <a:effectLst/>
                <a:latin typeface="Arial" panose="020B0604020202020204" pitchFamily="34" charset="0"/>
              </a:rPr>
              <a:t>nombreux</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il </a:t>
            </a:r>
            <a:r>
              <a:rPr lang="en-CA" sz="1800" b="0" i="0" u="none" strike="noStrike" dirty="0" err="1">
                <a:solidFill>
                  <a:srgbClr val="000000"/>
                </a:solidFill>
                <a:effectLst/>
                <a:latin typeface="Arial" panose="020B0604020202020204" pitchFamily="34" charset="0"/>
              </a:rPr>
              <a:t>s’agit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peut-être</a:t>
            </a:r>
            <a:r>
              <a:rPr lang="en-CA" sz="1800" b="0" i="0" u="none" strike="noStrike" dirty="0">
                <a:solidFill>
                  <a:srgbClr val="000000"/>
                </a:solidFill>
                <a:effectLst/>
                <a:latin typeface="Arial" panose="020B0604020202020204" pitchFamily="34" charset="0"/>
              </a:rPr>
              <a:t> de la </a:t>
            </a:r>
            <a:r>
              <a:rPr lang="en-CA" sz="1800" b="1" i="0" u="none" strike="noStrike" dirty="0">
                <a:solidFill>
                  <a:srgbClr val="000000"/>
                </a:solidFill>
                <a:effectLst/>
                <a:latin typeface="Arial" panose="020B0604020202020204" pitchFamily="34" charset="0"/>
              </a:rPr>
              <a:t>première </a:t>
            </a:r>
            <a:r>
              <a:rPr lang="en-CA" sz="1800" b="1" i="0" u="none" strike="noStrike" dirty="0" err="1">
                <a:solidFill>
                  <a:srgbClr val="000000"/>
                </a:solidFill>
                <a:effectLst/>
                <a:latin typeface="Arial" panose="020B0604020202020204" pitchFamily="34" charset="0"/>
              </a:rPr>
              <a:t>fois</a:t>
            </a:r>
            <a:r>
              <a:rPr lang="en-CA" sz="1800" b="1"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qu’ils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discutent</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l’exploitation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 et de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fins </a:t>
            </a:r>
            <a:r>
              <a:rPr lang="en-CA" sz="1800" b="0" i="0" u="none" strike="noStrike" dirty="0" err="1">
                <a:solidFill>
                  <a:srgbClr val="000000"/>
                </a:solidFill>
                <a:effectLst/>
                <a:latin typeface="Arial" panose="020B0604020202020204" pitchFamily="34" charset="0"/>
              </a:rPr>
              <a:t>d’exploitation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a:t>
            </a:r>
          </a:p>
          <a:p>
            <a:pPr algn="l" rtl="0" fontAlgn="base">
              <a:spcBef>
                <a:spcPts val="0"/>
              </a:spcBef>
              <a:spcAft>
                <a:spcPts val="0"/>
              </a:spcAft>
              <a:buFont typeface="Arial" panose="020B0604020202020204" pitchFamily="34" charset="0"/>
              <a:buChar char="•"/>
            </a:pPr>
            <a:r>
              <a:rPr lang="en-CA" sz="1800" b="0" i="0" u="none" strike="noStrike" dirty="0" err="1">
                <a:solidFill>
                  <a:srgbClr val="000000"/>
                </a:solidFill>
                <a:effectLst/>
                <a:latin typeface="Arial" panose="020B0604020202020204" pitchFamily="34" charset="0"/>
              </a:rPr>
              <a:t>Rappelez-leur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qu’ils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vont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discuter</a:t>
            </a:r>
            <a:r>
              <a:rPr lang="en-CA" sz="1800" b="0" i="0" u="none" strike="noStrike" dirty="0">
                <a:solidFill>
                  <a:srgbClr val="000000"/>
                </a:solidFill>
                <a:effectLst/>
                <a:latin typeface="Arial" panose="020B0604020202020204" pitchFamily="34" charset="0"/>
              </a:rPr>
              <a:t> d’un </a:t>
            </a:r>
            <a:r>
              <a:rPr lang="en-CA" sz="1800" b="0" i="0" u="none" strike="noStrike" dirty="0" err="1">
                <a:solidFill>
                  <a:srgbClr val="000000"/>
                </a:solidFill>
                <a:effectLst/>
                <a:latin typeface="Arial" panose="020B0604020202020204" pitchFamily="34" charset="0"/>
              </a:rPr>
              <a:t>sujet</a:t>
            </a:r>
            <a:r>
              <a:rPr lang="en-CA" sz="1800" b="0" i="0" u="none" strike="noStrike" dirty="0">
                <a:solidFill>
                  <a:srgbClr val="000000"/>
                </a:solidFill>
                <a:effectLst/>
                <a:latin typeface="Arial" panose="020B0604020202020204" pitchFamily="34" charset="0"/>
              </a:rPr>
              <a:t> difficile et </a:t>
            </a:r>
            <a:r>
              <a:rPr lang="en-CA" sz="1800" b="0" i="0" u="none" strike="noStrike" dirty="0" err="1">
                <a:solidFill>
                  <a:srgbClr val="000000"/>
                </a:solidFill>
                <a:effectLst/>
                <a:latin typeface="Arial" panose="020B0604020202020204" pitchFamily="34" charset="0"/>
              </a:rPr>
              <a:t>assurez-leur</a:t>
            </a:r>
            <a:r>
              <a:rPr lang="en-CA" sz="1800" b="0" i="0" u="none" strike="noStrike" dirty="0">
                <a:solidFill>
                  <a:srgbClr val="000000"/>
                </a:solidFill>
                <a:effectLst/>
                <a:latin typeface="Arial" panose="020B0604020202020204" pitchFamily="34" charset="0"/>
              </a:rPr>
              <a:t> que la </a:t>
            </a:r>
            <a:r>
              <a:rPr lang="en-CA" sz="1800" b="0" i="0" u="none" strike="noStrike" dirty="0" err="1">
                <a:solidFill>
                  <a:srgbClr val="000000"/>
                </a:solidFill>
                <a:effectLst/>
                <a:latin typeface="Arial" panose="020B0604020202020204" pitchFamily="34" charset="0"/>
              </a:rPr>
              <a:t>priorité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numéro</a:t>
            </a:r>
            <a:r>
              <a:rPr lang="en-CA" sz="1800" b="0" i="0" u="none" strike="noStrike" dirty="0">
                <a:solidFill>
                  <a:srgbClr val="000000"/>
                </a:solidFill>
                <a:effectLst/>
                <a:latin typeface="Arial" panose="020B0604020202020204" pitchFamily="34" charset="0"/>
              </a:rPr>
              <a:t> un tout au long des séances </a:t>
            </a:r>
            <a:r>
              <a:rPr lang="en-CA" sz="1800" b="0" i="0" u="none" strike="noStrike" dirty="0" err="1">
                <a:solidFill>
                  <a:srgbClr val="000000"/>
                </a:solidFill>
                <a:effectLst/>
                <a:latin typeface="Arial" panose="020B0604020202020204" pitchFamily="34" charset="0"/>
              </a:rPr>
              <a:t>est</a:t>
            </a:r>
            <a:r>
              <a:rPr lang="en-CA" sz="1800" b="0"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leur</a:t>
            </a:r>
            <a:r>
              <a:rPr lang="en-CA" sz="1800" b="1" i="0" u="none" strike="noStrike" dirty="0">
                <a:solidFill>
                  <a:srgbClr val="000000"/>
                </a:solidFill>
                <a:effectLst/>
                <a:latin typeface="Arial" panose="020B0604020202020204" pitchFamily="34" charset="0"/>
              </a:rPr>
              <a:t> bien-</a:t>
            </a:r>
            <a:r>
              <a:rPr lang="en-CA" sz="1800" b="1" i="0" u="none" strike="noStrike" dirty="0" err="1">
                <a:solidFill>
                  <a:srgbClr val="000000"/>
                </a:solidFill>
                <a:effectLst/>
                <a:latin typeface="Arial" panose="020B0604020202020204" pitchFamily="34" charset="0"/>
              </a:rPr>
              <a:t>être</a:t>
            </a:r>
            <a:r>
              <a:rPr lang="en-CA" sz="1800" b="0" i="0" u="none" strike="noStrike" dirty="0">
                <a:solidFill>
                  <a:srgbClr val="000000"/>
                </a:solidFill>
                <a:effectLst/>
                <a:latin typeface="Arial" panose="020B0604020202020204" pitchFamily="34" charset="0"/>
              </a:rPr>
              <a:t>.</a:t>
            </a:r>
          </a:p>
          <a:p>
            <a:pPr algn="l" rtl="0" fontAlgn="base">
              <a:spcBef>
                <a:spcPts val="0"/>
              </a:spcBef>
              <a:spcAft>
                <a:spcPts val="0"/>
              </a:spcAft>
              <a:buFont typeface="Arial" panose="020B0604020202020204" pitchFamily="34" charset="0"/>
              <a:buChar char="•"/>
            </a:pPr>
            <a:r>
              <a:rPr lang="en-CA" sz="1800" b="0" i="0" u="none" strike="noStrike" dirty="0" err="1">
                <a:solidFill>
                  <a:srgbClr val="000000"/>
                </a:solidFill>
                <a:effectLst/>
                <a:latin typeface="Arial" panose="020B0604020202020204" pitchFamily="34" charset="0"/>
              </a:rPr>
              <a:t>Rappelez</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que du </a:t>
            </a:r>
            <a:r>
              <a:rPr lang="en-CA" sz="1800" b="1" i="0" u="none" strike="noStrike" dirty="0" err="1">
                <a:solidFill>
                  <a:srgbClr val="000000"/>
                </a:solidFill>
                <a:effectLst/>
                <a:latin typeface="Arial" panose="020B0604020202020204" pitchFamily="34" charset="0"/>
              </a:rPr>
              <a:t>soutien</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est</a:t>
            </a:r>
            <a:r>
              <a:rPr lang="en-CA" sz="1800" b="1" i="0" u="none" strike="noStrike" dirty="0">
                <a:solidFill>
                  <a:srgbClr val="000000"/>
                </a:solidFill>
                <a:effectLst/>
                <a:latin typeface="Arial" panose="020B0604020202020204" pitchFamily="34" charset="0"/>
              </a:rPr>
              <a:t> disponible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accéder</a:t>
            </a:r>
            <a:r>
              <a:rPr lang="en-CA" sz="1800" b="0" i="0" u="none" strike="noStrike" dirty="0">
                <a:solidFill>
                  <a:srgbClr val="000000"/>
                </a:solidFill>
                <a:effectLst/>
                <a:latin typeface="Arial" panose="020B0604020202020204" pitchFamily="34" charset="0"/>
              </a:rPr>
              <a:t> au </a:t>
            </a:r>
            <a:r>
              <a:rPr lang="en-CA" sz="1800" b="0" i="0" u="none" strike="noStrike" dirty="0" err="1">
                <a:solidFill>
                  <a:srgbClr val="000000"/>
                </a:solidFill>
                <a:effectLst/>
                <a:latin typeface="Arial" panose="020B0604020202020204" pitchFamily="34" charset="0"/>
              </a:rPr>
              <a:t>soutien</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l’école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travailleurs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sociaux</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conseillers</a:t>
            </a:r>
            <a:r>
              <a:rPr lang="en-CA" sz="1800" b="0" i="0" u="none" strike="noStrike" dirty="0">
                <a:solidFill>
                  <a:srgbClr val="000000"/>
                </a:solidFill>
                <a:effectLst/>
                <a:latin typeface="Arial" panose="020B0604020202020204" pitchFamily="34" charset="0"/>
              </a:rPr>
              <a:t>, etc.)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ressources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l’échelle</a:t>
            </a:r>
            <a:r>
              <a:rPr lang="en-CA" sz="1800" b="0" i="0" u="none" strike="noStrike" dirty="0">
                <a:solidFill>
                  <a:srgbClr val="000000"/>
                </a:solidFill>
                <a:effectLst/>
                <a:latin typeface="Arial" panose="020B0604020202020204" pitchFamily="34" charset="0"/>
              </a:rPr>
              <a:t> du Canada. </a:t>
            </a:r>
          </a:p>
          <a:p>
            <a:pPr algn="l"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doivent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recevoir</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l’information</a:t>
            </a:r>
            <a:r>
              <a:rPr lang="en-CA" sz="1800" b="0" i="0" u="none" strike="noStrike" dirty="0">
                <a:solidFill>
                  <a:srgbClr val="000000"/>
                </a:solidFill>
                <a:effectLst/>
                <a:latin typeface="Arial" panose="020B0604020202020204" pitchFamily="34" charset="0"/>
              </a:rPr>
              <a:t> au </a:t>
            </a:r>
            <a:r>
              <a:rPr lang="en-CA" sz="1800" b="0" i="0" u="none" strike="noStrike" dirty="0" err="1">
                <a:solidFill>
                  <a:srgbClr val="000000"/>
                </a:solidFill>
                <a:effectLst/>
                <a:latin typeface="Arial" panose="020B0604020202020204" pitchFamily="34" charset="0"/>
              </a:rPr>
              <a:t>sujet</a:t>
            </a:r>
            <a:r>
              <a:rPr lang="en-CA" sz="1800" b="0" i="0" u="none" strike="noStrike" dirty="0">
                <a:solidFill>
                  <a:srgbClr val="000000"/>
                </a:solidFill>
                <a:effectLst/>
                <a:latin typeface="Arial" panose="020B0604020202020204" pitchFamily="34" charset="0"/>
              </a:rPr>
              <a:t> du </a:t>
            </a:r>
            <a:r>
              <a:rPr lang="en-CA" sz="1800" b="0" i="0" u="none" strike="noStrike" dirty="0" err="1">
                <a:solidFill>
                  <a:srgbClr val="000000"/>
                </a:solidFill>
                <a:effectLst/>
                <a:latin typeface="Arial" panose="020B0604020202020204" pitchFamily="34" charset="0"/>
              </a:rPr>
              <a:t>contenu</a:t>
            </a:r>
            <a:r>
              <a:rPr lang="en-CA" sz="1800" b="0" i="0" u="none" strike="noStrike" dirty="0">
                <a:solidFill>
                  <a:srgbClr val="000000"/>
                </a:solidFill>
                <a:effectLst/>
                <a:latin typeface="Arial" panose="020B0604020202020204" pitchFamily="34" charset="0"/>
              </a:rPr>
              <a:t> de la </a:t>
            </a:r>
            <a:r>
              <a:rPr lang="en-CA" sz="1800" b="0" i="0" u="none" strike="noStrike" dirty="0" err="1">
                <a:solidFill>
                  <a:srgbClr val="000000"/>
                </a:solidFill>
                <a:effectLst/>
                <a:latin typeface="Arial" panose="020B0604020202020204" pitchFamily="34" charset="0"/>
              </a:rPr>
              <a:t>présentation</a:t>
            </a:r>
            <a:r>
              <a:rPr lang="en-CA" sz="1800" b="0" i="0" u="none" strike="noStrike" dirty="0">
                <a:solidFill>
                  <a:srgbClr val="000000"/>
                </a:solidFill>
                <a:effectLst/>
                <a:latin typeface="Arial" panose="020B0604020202020204" pitchFamily="34" charset="0"/>
              </a:rPr>
              <a:t> et </a:t>
            </a:r>
            <a:r>
              <a:rPr lang="en-CA" sz="1800" b="1" i="0" u="none" strike="noStrike" dirty="0" err="1">
                <a:solidFill>
                  <a:srgbClr val="000000"/>
                </a:solidFill>
                <a:effectLst/>
                <a:latin typeface="Arial" panose="020B0604020202020204" pitchFamily="34" charset="0"/>
              </a:rPr>
              <a:t>doivent</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avoir</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l’option</a:t>
            </a:r>
            <a:r>
              <a:rPr lang="en-CA" sz="1800" b="1" i="0" u="none" strike="noStrike" dirty="0">
                <a:solidFill>
                  <a:srgbClr val="000000"/>
                </a:solidFill>
                <a:effectLst/>
                <a:latin typeface="Arial" panose="020B0604020202020204" pitchFamily="34" charset="0"/>
              </a:rPr>
              <a:t> de ne pas </a:t>
            </a:r>
            <a:r>
              <a:rPr lang="en-CA" sz="1800" b="1" i="0" u="none" strike="noStrike" dirty="0" err="1">
                <a:solidFill>
                  <a:srgbClr val="000000"/>
                </a:solidFill>
                <a:effectLst/>
                <a:latin typeface="Arial" panose="020B0604020202020204" pitchFamily="34" charset="0"/>
              </a:rPr>
              <a:t>participer</a:t>
            </a:r>
            <a:r>
              <a:rPr lang="en-CA" sz="1800" b="1" i="0" u="none" strike="noStrike" dirty="0">
                <a:solidFill>
                  <a:srgbClr val="000000"/>
                </a:solidFill>
                <a:effectLst/>
                <a:latin typeface="Arial" panose="020B0604020202020204" pitchFamily="34" charset="0"/>
              </a:rPr>
              <a:t> au </a:t>
            </a:r>
            <a:r>
              <a:rPr lang="en-CA" sz="1800" b="1" i="0" u="none" strike="noStrike" dirty="0" err="1">
                <a:solidFill>
                  <a:srgbClr val="000000"/>
                </a:solidFill>
                <a:effectLst/>
                <a:latin typeface="Arial" panose="020B0604020202020204" pitchFamily="34" charset="0"/>
              </a:rPr>
              <a:t>cours</a:t>
            </a:r>
            <a:r>
              <a:rPr lang="en-CA" sz="1800" b="1" i="0" u="none" strike="noStrike" dirty="0">
                <a:solidFill>
                  <a:srgbClr val="000000"/>
                </a:solidFill>
                <a:effectLst/>
                <a:latin typeface="Arial" panose="020B0604020202020204" pitchFamily="34" charset="0"/>
              </a:rPr>
              <a:t>. </a:t>
            </a:r>
            <a:endParaRPr lang="en-CA" sz="1800" b="0" i="0" u="none" strike="noStrike" dirty="0">
              <a:solidFill>
                <a:srgbClr val="000000"/>
              </a:solidFill>
              <a:effectLst/>
              <a:latin typeface="Arial" panose="020B0604020202020204" pitchFamily="34" charset="0"/>
            </a:endParaRPr>
          </a:p>
          <a:p>
            <a:pPr algn="l" rtl="0" fontAlgn="base">
              <a:spcBef>
                <a:spcPts val="0"/>
              </a:spcBef>
              <a:spcAft>
                <a:spcPts val="0"/>
              </a:spcAft>
              <a:buFont typeface="Arial" panose="020B0604020202020204" pitchFamily="34" charset="0"/>
              <a:buChar char="•"/>
            </a:pPr>
            <a:r>
              <a:rPr lang="en-CA" sz="1800" b="1" i="0" u="none" strike="noStrike" dirty="0">
                <a:solidFill>
                  <a:srgbClr val="000000"/>
                </a:solidFill>
                <a:effectLst/>
                <a:latin typeface="Arial" panose="020B0604020202020204" pitchFamily="34" charset="0"/>
              </a:rPr>
              <a:t>Faire </a:t>
            </a:r>
            <a:r>
              <a:rPr lang="en-CA" sz="1800" b="1" i="0" u="none" strike="noStrike" dirty="0" err="1">
                <a:solidFill>
                  <a:srgbClr val="000000"/>
                </a:solidFill>
                <a:effectLst/>
                <a:latin typeface="Arial" panose="020B0604020202020204" pitchFamily="34" charset="0"/>
              </a:rPr>
              <a:t>une</a:t>
            </a:r>
            <a:r>
              <a:rPr lang="en-CA" sz="1800" b="1" i="0" u="none" strike="noStrike" dirty="0">
                <a:solidFill>
                  <a:srgbClr val="000000"/>
                </a:solidFill>
                <a:effectLst/>
                <a:latin typeface="Arial" panose="020B0604020202020204" pitchFamily="34" charset="0"/>
              </a:rPr>
              <a:t> entente de </a:t>
            </a:r>
            <a:r>
              <a:rPr lang="en-CA" sz="1800" b="1" i="0" u="none" strike="noStrike" dirty="0" err="1">
                <a:solidFill>
                  <a:srgbClr val="000000"/>
                </a:solidFill>
                <a:effectLst/>
                <a:latin typeface="Arial" panose="020B0604020202020204" pitchFamily="34" charset="0"/>
              </a:rPr>
              <a:t>classe</a:t>
            </a:r>
            <a:r>
              <a:rPr lang="en-CA" sz="1800" b="1" i="0" u="none" strike="noStrike" dirty="0">
                <a:solidFill>
                  <a:srgbClr val="000000"/>
                </a:solidFill>
                <a:effectLst/>
                <a:latin typeface="Arial" panose="020B0604020202020204" pitchFamily="34" charset="0"/>
              </a:rPr>
              <a:t> :</a:t>
            </a:r>
            <a:r>
              <a:rPr lang="en-CA" sz="1800" b="0" i="0" u="none" strike="noStrike" dirty="0">
                <a:solidFill>
                  <a:srgbClr val="000000"/>
                </a:solidFill>
                <a:effectLst/>
                <a:latin typeface="Arial" panose="020B0604020202020204" pitchFamily="34" charset="0"/>
              </a:rPr>
              <a:t> Demander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partager</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éléments</a:t>
            </a:r>
            <a:r>
              <a:rPr lang="en-CA" sz="1800" b="0" i="0" u="none" strike="noStrike" dirty="0">
                <a:solidFill>
                  <a:srgbClr val="000000"/>
                </a:solidFill>
                <a:effectLst/>
                <a:latin typeface="Arial" panose="020B0604020202020204" pitchFamily="34" charset="0"/>
              </a:rPr>
              <a:t> qui </a:t>
            </a:r>
            <a:r>
              <a:rPr lang="en-CA" sz="1800" b="0" i="0" u="none" strike="noStrike" dirty="0" err="1">
                <a:solidFill>
                  <a:srgbClr val="000000"/>
                </a:solidFill>
                <a:effectLst/>
                <a:latin typeface="Arial" panose="020B0604020202020204" pitchFamily="34" charset="0"/>
              </a:rPr>
              <a:t>doivent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être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gardés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l’esprit</a:t>
            </a:r>
            <a:r>
              <a:rPr lang="en-CA" sz="1800" b="0" i="0" u="none" strike="noStrike" dirty="0">
                <a:solidFill>
                  <a:srgbClr val="000000"/>
                </a:solidFill>
                <a:effectLst/>
                <a:latin typeface="Arial" panose="020B0604020202020204" pitchFamily="34" charset="0"/>
              </a:rPr>
              <a:t> pour que tout le monde se sente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sécurité</a:t>
            </a:r>
            <a:r>
              <a:rPr lang="en-CA" sz="1800" b="0" i="0" u="none" strike="noStrike" dirty="0">
                <a:solidFill>
                  <a:srgbClr val="000000"/>
                </a:solidFill>
                <a:effectLst/>
                <a:latin typeface="Arial" panose="020B0604020202020204" pitchFamily="34" charset="0"/>
              </a:rPr>
              <a:t> (par </a:t>
            </a:r>
            <a:r>
              <a:rPr lang="en-CA" sz="1800" b="0" i="0" u="none" strike="noStrike" dirty="0" err="1">
                <a:solidFill>
                  <a:srgbClr val="000000"/>
                </a:solidFill>
                <a:effectLst/>
                <a:latin typeface="Arial" panose="020B0604020202020204" pitchFamily="34" charset="0"/>
              </a:rPr>
              <a:t>exemple</a:t>
            </a:r>
            <a:r>
              <a:rPr lang="en-CA" sz="1800" b="0" i="0" u="none" strike="noStrike" dirty="0">
                <a:solidFill>
                  <a:srgbClr val="000000"/>
                </a:solidFill>
                <a:effectLst/>
                <a:latin typeface="Arial" panose="020B0604020202020204" pitchFamily="34" charset="0"/>
              </a:rPr>
              <a:t>, faire </a:t>
            </a:r>
            <a:r>
              <a:rPr lang="en-CA" sz="1800" b="0" i="0" u="none" strike="noStrike" dirty="0" err="1">
                <a:solidFill>
                  <a:srgbClr val="000000"/>
                </a:solidFill>
                <a:effectLst/>
                <a:latin typeface="Arial" panose="020B0604020202020204" pitchFamily="34" charset="0"/>
              </a:rPr>
              <a:t>preuve</a:t>
            </a:r>
            <a:r>
              <a:rPr lang="en-CA" sz="1800" b="0" i="0" u="none" strike="noStrike" dirty="0">
                <a:solidFill>
                  <a:srgbClr val="000000"/>
                </a:solidFill>
                <a:effectLst/>
                <a:latin typeface="Arial" panose="020B0604020202020204" pitchFamily="34" charset="0"/>
              </a:rPr>
              <a:t> de respect </a:t>
            </a:r>
            <a:r>
              <a:rPr lang="en-CA" sz="1800" b="0" i="0" u="none" strike="noStrike" dirty="0" err="1">
                <a:solidFill>
                  <a:srgbClr val="000000"/>
                </a:solidFill>
                <a:effectLst/>
                <a:latin typeface="Arial" panose="020B0604020202020204" pitchFamily="34" charset="0"/>
              </a:rPr>
              <a:t>envers</a:t>
            </a:r>
            <a:r>
              <a:rPr lang="en-CA" sz="1800" b="0" i="0" u="none" strike="noStrike" dirty="0">
                <a:solidFill>
                  <a:srgbClr val="000000"/>
                </a:solidFill>
                <a:effectLst/>
                <a:latin typeface="Arial" panose="020B0604020202020204" pitchFamily="34" charset="0"/>
              </a:rPr>
              <a:t> les opinions de tout le monde et </a:t>
            </a:r>
            <a:r>
              <a:rPr lang="en-CA" sz="1800" b="0" i="0" u="none" strike="noStrike" dirty="0" err="1">
                <a:solidFill>
                  <a:srgbClr val="000000"/>
                </a:solidFill>
                <a:effectLst/>
                <a:latin typeface="Arial" panose="020B0604020202020204" pitchFamily="34" charset="0"/>
              </a:rPr>
              <a:t>utiliser</a:t>
            </a:r>
            <a:r>
              <a:rPr lang="en-CA" sz="1800" b="0" i="0" u="none" strike="noStrike" dirty="0">
                <a:solidFill>
                  <a:srgbClr val="000000"/>
                </a:solidFill>
                <a:effectLst/>
                <a:latin typeface="Arial" panose="020B0604020202020204" pitchFamily="34" charset="0"/>
              </a:rPr>
              <a:t> un </a:t>
            </a:r>
            <a:r>
              <a:rPr lang="en-CA" sz="1800" b="0" i="0" u="none" strike="noStrike" dirty="0" err="1">
                <a:solidFill>
                  <a:srgbClr val="000000"/>
                </a:solidFill>
                <a:effectLst/>
                <a:latin typeface="Arial" panose="020B0604020202020204" pitchFamily="34" charset="0"/>
              </a:rPr>
              <a:t>langage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respectueux</a:t>
            </a:r>
            <a:r>
              <a:rPr lang="en-CA" sz="1800" b="0" i="0" u="none" strike="noStrike" dirty="0">
                <a:solidFill>
                  <a:srgbClr val="000000"/>
                </a:solidFill>
                <a:effectLst/>
                <a:latin typeface="Arial" panose="020B0604020202020204" pitchFamily="34" charset="0"/>
              </a:rPr>
              <a:t>, ne pas faire de </a:t>
            </a:r>
            <a:r>
              <a:rPr lang="en-CA" sz="1800" b="0" i="0" u="none" strike="noStrike" dirty="0" err="1">
                <a:solidFill>
                  <a:srgbClr val="000000"/>
                </a:solidFill>
                <a:effectLst/>
                <a:latin typeface="Arial" panose="020B0604020202020204" pitchFamily="34" charset="0"/>
              </a:rPr>
              <a:t>blagues</a:t>
            </a:r>
            <a:r>
              <a:rPr lang="en-CA" sz="1800" b="0" i="0" u="none" strike="noStrike" dirty="0">
                <a:solidFill>
                  <a:srgbClr val="000000"/>
                </a:solidFill>
                <a:effectLst/>
                <a:latin typeface="Arial" panose="020B0604020202020204" pitchFamily="34" charset="0"/>
              </a:rPr>
              <a:t> sur des </a:t>
            </a:r>
            <a:r>
              <a:rPr lang="en-CA" sz="1800" b="0" i="0" u="none" strike="noStrike" dirty="0" err="1">
                <a:solidFill>
                  <a:srgbClr val="000000"/>
                </a:solidFill>
                <a:effectLst/>
                <a:latin typeface="Arial" panose="020B0604020202020204" pitchFamily="34" charset="0"/>
              </a:rPr>
              <a:t>sujets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délicats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rester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conscients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l’espace</a:t>
            </a:r>
            <a:r>
              <a:rPr lang="en-CA" sz="1800" b="0" i="0" u="none" strike="noStrike" dirty="0">
                <a:solidFill>
                  <a:srgbClr val="000000"/>
                </a:solidFill>
                <a:effectLst/>
                <a:latin typeface="Arial" panose="020B0604020202020204" pitchFamily="34" charset="0"/>
              </a:rPr>
              <a:t> que nous </a:t>
            </a:r>
            <a:r>
              <a:rPr lang="en-CA" sz="1800" b="0" i="0" u="none" strike="noStrike" dirty="0" err="1">
                <a:solidFill>
                  <a:srgbClr val="000000"/>
                </a:solidFill>
                <a:effectLst/>
                <a:latin typeface="Arial" panose="020B0604020202020204" pitchFamily="34" charset="0"/>
              </a:rPr>
              <a:t>prenons</a:t>
            </a:r>
            <a:r>
              <a:rPr lang="en-CA" sz="1800" b="0" i="0" u="none" strike="noStrike" dirty="0">
                <a:solidFill>
                  <a:srgbClr val="000000"/>
                </a:solidFill>
                <a:effectLst/>
                <a:latin typeface="Arial" panose="020B0604020202020204" pitchFamily="34" charset="0"/>
              </a:rPr>
              <a:t> au fil de la session)</a:t>
            </a:r>
            <a:endParaRPr lang="en-CA" sz="1800" b="1" i="0" u="none" strike="noStrike" dirty="0">
              <a:solidFill>
                <a:srgbClr val="000000"/>
              </a:solidFill>
              <a:effectLst/>
              <a:latin typeface="Arial" panose="020B0604020202020204" pitchFamily="34" charset="0"/>
            </a:endParaRPr>
          </a:p>
          <a:p>
            <a:pPr algn="l" rtl="0" fontAlgn="base">
              <a:spcBef>
                <a:spcPts val="0"/>
              </a:spcBef>
              <a:spcAft>
                <a:spcPts val="0"/>
              </a:spcAft>
              <a:buFont typeface="Arial" panose="020B0604020202020204" pitchFamily="34" charset="0"/>
              <a:buChar char="•"/>
            </a:pPr>
            <a:r>
              <a:rPr lang="en-CA" sz="1800" b="0" i="0" u="none" strike="noStrike" dirty="0" err="1">
                <a:solidFill>
                  <a:srgbClr val="0E101A"/>
                </a:solidFill>
                <a:effectLst/>
                <a:latin typeface="Arial" panose="020B0604020202020204" pitchFamily="34" charset="0"/>
              </a:rPr>
              <a:t>Compléter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cette</a:t>
            </a:r>
            <a:r>
              <a:rPr lang="en-CA" sz="1800" b="0" i="0" u="none" strike="noStrike" dirty="0">
                <a:solidFill>
                  <a:srgbClr val="0E101A"/>
                </a:solidFill>
                <a:effectLst/>
                <a:latin typeface="Arial" panose="020B0604020202020204" pitchFamily="34" charset="0"/>
              </a:rPr>
              <a:t> diapositive avec</a:t>
            </a:r>
            <a:r>
              <a:rPr lang="en-CA" sz="1800" b="1" i="0" u="none" strike="noStrike" dirty="0">
                <a:solidFill>
                  <a:srgbClr val="0E101A"/>
                </a:solidFill>
                <a:effectLst/>
                <a:latin typeface="Arial" panose="020B0604020202020204" pitchFamily="34" charset="0"/>
              </a:rPr>
              <a:t> </a:t>
            </a:r>
            <a:r>
              <a:rPr lang="en-CA" sz="1800" b="0" i="0" u="none" strike="noStrike" dirty="0">
                <a:solidFill>
                  <a:srgbClr val="0E101A"/>
                </a:solidFill>
                <a:effectLst/>
                <a:latin typeface="Arial" panose="020B0604020202020204" pitchFamily="34" charset="0"/>
              </a:rPr>
              <a:t>les </a:t>
            </a:r>
            <a:r>
              <a:rPr lang="en-CA" sz="1800" b="0" i="0" u="none" strike="noStrike" dirty="0" err="1">
                <a:solidFill>
                  <a:srgbClr val="0E101A"/>
                </a:solidFill>
                <a:effectLst/>
                <a:latin typeface="Arial" panose="020B0604020202020204" pitchFamily="34" charset="0"/>
              </a:rPr>
              <a:t>soutiens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scolaires</a:t>
            </a:r>
            <a:r>
              <a:rPr lang="en-CA" sz="1800" b="0" i="0" u="sng" strike="noStrike" dirty="0">
                <a:solidFill>
                  <a:srgbClr val="4A6EE0"/>
                </a:solidFill>
                <a:effectLst/>
                <a:latin typeface="Arial" panose="020B0604020202020204" pitchFamily="34" charset="0"/>
                <a:hlinkClick r:id="rId3"/>
              </a:rPr>
              <a:t> (travailleurs sociaux, conseillers, etc.) disponibles pour les survivant.e.s et/ou ceux et celles qui veulent faire des révélations, les ressources à l’échelle nationale et les renseignements en ligne (comme le site Web </a:t>
            </a:r>
            <a:r>
              <a:rPr lang="en-CA" sz="1800" b="0" i="0" u="none" strike="noStrike" dirty="0" err="1">
                <a:solidFill>
                  <a:srgbClr val="0E101A"/>
                </a:solidFill>
                <a:effectLst/>
                <a:latin typeface="Arial" panose="020B0604020202020204" pitchFamily="34" charset="0"/>
              </a:rPr>
              <a:t>wrprevent.ca</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peuvent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également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être</a:t>
            </a:r>
            <a:r>
              <a:rPr lang="en-CA" sz="1800" b="0" i="0" u="none" strike="noStrike" dirty="0">
                <a:solidFill>
                  <a:srgbClr val="0E101A"/>
                </a:solidFill>
                <a:effectLst/>
                <a:latin typeface="Arial" panose="020B0604020202020204" pitchFamily="34" charset="0"/>
              </a:rPr>
              <a:t> mises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la disposition des </a:t>
            </a:r>
            <a:r>
              <a:rPr lang="en-CA" sz="1800" b="0" i="0" u="none" strike="noStrike" dirty="0" err="1">
                <a:solidFill>
                  <a:srgbClr val="0E101A"/>
                </a:solidFill>
                <a:effectLst/>
                <a:latin typeface="Arial" panose="020B0604020202020204" pitchFamily="34" charset="0"/>
              </a:rPr>
              <a:t>élèves</a:t>
            </a:r>
            <a:endParaRPr lang="en-CA" sz="1800" b="0" i="0" u="none" strike="noStrike" dirty="0">
              <a:solidFill>
                <a:srgbClr val="000000"/>
              </a:solidFill>
              <a:effectLst/>
              <a:latin typeface="Arial" panose="020B0604020202020204" pitchFamily="34" charset="0"/>
            </a:endParaRPr>
          </a:p>
          <a:p>
            <a:pPr algn="l" rtl="0">
              <a:spcBef>
                <a:spcPts val="0"/>
              </a:spcBef>
              <a:spcAft>
                <a:spcPts val="0"/>
              </a:spcAft>
            </a:pPr>
            <a:br>
              <a:rPr lang="en-CA" b="0" i="0" u="none" strike="noStrike" dirty="0">
                <a:solidFill>
                  <a:srgbClr val="000000"/>
                </a:solidFill>
                <a:effectLst/>
              </a:rPr>
            </a:br>
            <a:r>
              <a:rPr lang="en-CA" sz="1800" b="1" i="0" u="sng" strike="noStrike" dirty="0">
                <a:solidFill>
                  <a:srgbClr val="0E101A"/>
                </a:solidFill>
                <a:effectLst/>
                <a:latin typeface="Arial" panose="020B0604020202020204" pitchFamily="34" charset="0"/>
              </a:rPr>
              <a:t>Faire </a:t>
            </a:r>
            <a:r>
              <a:rPr lang="en-CA" sz="1800" b="1" i="0" u="sng" strike="noStrike" dirty="0" err="1">
                <a:solidFill>
                  <a:srgbClr val="0E101A"/>
                </a:solidFill>
                <a:effectLst/>
                <a:latin typeface="Arial" panose="020B0604020202020204" pitchFamily="34" charset="0"/>
              </a:rPr>
              <a:t>une</a:t>
            </a:r>
            <a:r>
              <a:rPr lang="en-CA" sz="1800" b="1" i="0" u="sng" strike="noStrike" dirty="0">
                <a:solidFill>
                  <a:srgbClr val="0E101A"/>
                </a:solidFill>
                <a:effectLst/>
                <a:latin typeface="Arial" panose="020B0604020202020204" pitchFamily="34" charset="0"/>
              </a:rPr>
              <a:t> entente de </a:t>
            </a:r>
            <a:r>
              <a:rPr lang="en-CA" sz="1800" b="1" i="0" u="sng" strike="noStrike" dirty="0" err="1">
                <a:solidFill>
                  <a:srgbClr val="0E101A"/>
                </a:solidFill>
                <a:effectLst/>
                <a:latin typeface="Arial" panose="020B0604020202020204" pitchFamily="34" charset="0"/>
              </a:rPr>
              <a:t>classe</a:t>
            </a:r>
            <a:r>
              <a:rPr lang="en-CA" sz="1800" b="1" i="0" u="sng" strike="noStrike" dirty="0">
                <a:solidFill>
                  <a:srgbClr val="0E101A"/>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E101A"/>
                </a:solidFill>
                <a:effectLst/>
                <a:latin typeface="Arial" panose="020B0604020202020204" pitchFamily="34" charset="0"/>
              </a:rPr>
              <a:t>Il </a:t>
            </a:r>
            <a:r>
              <a:rPr lang="en-CA" sz="1800" b="0" i="0" u="none" strike="noStrike" dirty="0" err="1">
                <a:solidFill>
                  <a:srgbClr val="0E101A"/>
                </a:solidFill>
                <a:effectLst/>
                <a:latin typeface="Arial" panose="020B0604020202020204" pitchFamily="34" charset="0"/>
              </a:rPr>
              <a:t>est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essentiel</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créer</a:t>
            </a:r>
            <a:r>
              <a:rPr lang="en-CA" sz="1800" b="0" i="0" u="none" strike="noStrike" dirty="0">
                <a:solidFill>
                  <a:srgbClr val="0E101A"/>
                </a:solidFill>
                <a:effectLst/>
                <a:latin typeface="Arial" panose="020B0604020202020204" pitchFamily="34" charset="0"/>
              </a:rPr>
              <a:t> un </a:t>
            </a:r>
            <a:r>
              <a:rPr lang="en-CA" sz="1800" b="0" i="0" u="none" strike="noStrike" dirty="0" err="1">
                <a:solidFill>
                  <a:srgbClr val="0E101A"/>
                </a:solidFill>
                <a:effectLst/>
                <a:latin typeface="Arial" panose="020B0604020202020204" pitchFamily="34" charset="0"/>
              </a:rPr>
              <a:t>climat</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classe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propice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la discussion d’un </a:t>
            </a:r>
            <a:r>
              <a:rPr lang="en-CA" sz="1800" b="0" i="0" u="none" strike="noStrike" dirty="0" err="1">
                <a:solidFill>
                  <a:srgbClr val="0E101A"/>
                </a:solidFill>
                <a:effectLst/>
                <a:latin typeface="Arial" panose="020B0604020202020204" pitchFamily="34" charset="0"/>
              </a:rPr>
              <a:t>sujet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sérieux</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Demandez</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partager</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éléments</a:t>
            </a:r>
            <a:r>
              <a:rPr lang="en-CA" sz="1800" b="0" i="0" u="none" strike="noStrike" dirty="0">
                <a:solidFill>
                  <a:srgbClr val="0E101A"/>
                </a:solidFill>
                <a:effectLst/>
                <a:latin typeface="Arial" panose="020B0604020202020204" pitchFamily="34" charset="0"/>
              </a:rPr>
              <a:t> qui </a:t>
            </a:r>
            <a:r>
              <a:rPr lang="en-CA" sz="1800" b="0" i="0" u="none" strike="noStrike" dirty="0" err="1">
                <a:solidFill>
                  <a:srgbClr val="0E101A"/>
                </a:solidFill>
                <a:effectLst/>
                <a:latin typeface="Arial" panose="020B0604020202020204" pitchFamily="34" charset="0"/>
              </a:rPr>
              <a:t>doivent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être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gardés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l’esprit</a:t>
            </a:r>
            <a:r>
              <a:rPr lang="en-CA" sz="1800" b="0" i="0" u="none" strike="noStrike" dirty="0">
                <a:solidFill>
                  <a:srgbClr val="0E101A"/>
                </a:solidFill>
                <a:effectLst/>
                <a:latin typeface="Arial" panose="020B0604020202020204" pitchFamily="34" charset="0"/>
              </a:rPr>
              <a:t> pour que tout le monde se sente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sécurité</a:t>
            </a:r>
            <a:r>
              <a:rPr lang="en-CA" sz="1800" b="0" i="0" u="none" strike="noStrike" dirty="0">
                <a:solidFill>
                  <a:srgbClr val="0E101A"/>
                </a:solidFill>
                <a:effectLst/>
                <a:latin typeface="Arial" panose="020B0604020202020204" pitchFamily="34" charset="0"/>
              </a:rPr>
              <a:t> (par </a:t>
            </a:r>
            <a:r>
              <a:rPr lang="en-CA" sz="1800" b="0" i="0" u="none" strike="noStrike" dirty="0" err="1">
                <a:solidFill>
                  <a:srgbClr val="0E101A"/>
                </a:solidFill>
                <a:effectLst/>
                <a:latin typeface="Arial" panose="020B0604020202020204" pitchFamily="34" charset="0"/>
              </a:rPr>
              <a:t>exemple</a:t>
            </a:r>
            <a:r>
              <a:rPr lang="en-CA" sz="1800" b="0" i="0" u="none" strike="noStrike" dirty="0">
                <a:solidFill>
                  <a:srgbClr val="0E101A"/>
                </a:solidFill>
                <a:effectLst/>
                <a:latin typeface="Arial" panose="020B0604020202020204" pitchFamily="34" charset="0"/>
              </a:rPr>
              <a:t>, faire </a:t>
            </a:r>
            <a:r>
              <a:rPr lang="en-CA" sz="1800" b="0" i="0" u="none" strike="noStrike" dirty="0" err="1">
                <a:solidFill>
                  <a:srgbClr val="0E101A"/>
                </a:solidFill>
                <a:effectLst/>
                <a:latin typeface="Arial" panose="020B0604020202020204" pitchFamily="34" charset="0"/>
              </a:rPr>
              <a:t>preuve</a:t>
            </a:r>
            <a:r>
              <a:rPr lang="en-CA" sz="1800" b="0" i="0" u="none" strike="noStrike" dirty="0">
                <a:solidFill>
                  <a:srgbClr val="0E101A"/>
                </a:solidFill>
                <a:effectLst/>
                <a:latin typeface="Arial" panose="020B0604020202020204" pitchFamily="34" charset="0"/>
              </a:rPr>
              <a:t> de respect </a:t>
            </a:r>
            <a:r>
              <a:rPr lang="en-CA" sz="1800" b="0" i="0" u="none" strike="noStrike" dirty="0" err="1">
                <a:solidFill>
                  <a:srgbClr val="0E101A"/>
                </a:solidFill>
                <a:effectLst/>
                <a:latin typeface="Arial" panose="020B0604020202020204" pitchFamily="34" charset="0"/>
              </a:rPr>
              <a:t>envers</a:t>
            </a:r>
            <a:r>
              <a:rPr lang="en-CA" sz="1800" b="0" i="0" u="none" strike="noStrike" dirty="0">
                <a:solidFill>
                  <a:srgbClr val="0E101A"/>
                </a:solidFill>
                <a:effectLst/>
                <a:latin typeface="Arial" panose="020B0604020202020204" pitchFamily="34" charset="0"/>
              </a:rPr>
              <a:t> les opinions de tout le monde et </a:t>
            </a:r>
            <a:r>
              <a:rPr lang="en-CA" sz="1800" b="0" i="0" u="none" strike="noStrike" dirty="0" err="1">
                <a:solidFill>
                  <a:srgbClr val="0E101A"/>
                </a:solidFill>
                <a:effectLst/>
                <a:latin typeface="Arial" panose="020B0604020202020204" pitchFamily="34" charset="0"/>
              </a:rPr>
              <a:t>utiliser</a:t>
            </a:r>
            <a:r>
              <a:rPr lang="en-CA" sz="1800" b="0" i="0" u="none" strike="noStrike" dirty="0">
                <a:solidFill>
                  <a:srgbClr val="0E101A"/>
                </a:solidFill>
                <a:effectLst/>
                <a:latin typeface="Arial" panose="020B0604020202020204" pitchFamily="34" charset="0"/>
              </a:rPr>
              <a:t> un </a:t>
            </a:r>
            <a:r>
              <a:rPr lang="en-CA" sz="1800" b="0" i="0" u="none" strike="noStrike" dirty="0" err="1">
                <a:solidFill>
                  <a:srgbClr val="0E101A"/>
                </a:solidFill>
                <a:effectLst/>
                <a:latin typeface="Arial" panose="020B0604020202020204" pitchFamily="34" charset="0"/>
              </a:rPr>
              <a:t>langage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respectueux</a:t>
            </a:r>
            <a:r>
              <a:rPr lang="en-CA" sz="1800" b="0" i="0" u="none" strike="noStrike" dirty="0">
                <a:solidFill>
                  <a:srgbClr val="0E101A"/>
                </a:solidFill>
                <a:effectLst/>
                <a:latin typeface="Arial" panose="020B0604020202020204" pitchFamily="34" charset="0"/>
              </a:rPr>
              <a:t>, ne pas faire de </a:t>
            </a:r>
            <a:r>
              <a:rPr lang="en-CA" sz="1800" b="0" i="0" u="none" strike="noStrike" dirty="0" err="1">
                <a:solidFill>
                  <a:srgbClr val="0E101A"/>
                </a:solidFill>
                <a:effectLst/>
                <a:latin typeface="Arial" panose="020B0604020202020204" pitchFamily="34" charset="0"/>
              </a:rPr>
              <a:t>blagues</a:t>
            </a:r>
            <a:r>
              <a:rPr lang="en-CA" sz="1800" b="0" i="0" u="none" strike="noStrike" dirty="0">
                <a:solidFill>
                  <a:srgbClr val="0E101A"/>
                </a:solidFill>
                <a:effectLst/>
                <a:latin typeface="Arial" panose="020B0604020202020204" pitchFamily="34" charset="0"/>
              </a:rPr>
              <a:t> sur des </a:t>
            </a:r>
            <a:r>
              <a:rPr lang="en-CA" sz="1800" b="0" i="0" u="none" strike="noStrike" dirty="0" err="1">
                <a:solidFill>
                  <a:srgbClr val="0E101A"/>
                </a:solidFill>
                <a:effectLst/>
                <a:latin typeface="Arial" panose="020B0604020202020204" pitchFamily="34" charset="0"/>
              </a:rPr>
              <a:t>sujets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délicats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rester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conscients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l’espace</a:t>
            </a:r>
            <a:r>
              <a:rPr lang="en-CA" sz="1800" b="0" i="0" u="none" strike="noStrike" dirty="0">
                <a:solidFill>
                  <a:srgbClr val="0E101A"/>
                </a:solidFill>
                <a:effectLst/>
                <a:latin typeface="Arial" panose="020B0604020202020204" pitchFamily="34" charset="0"/>
              </a:rPr>
              <a:t> que nous </a:t>
            </a:r>
            <a:r>
              <a:rPr lang="en-CA" sz="1800" b="0" i="0" u="none" strike="noStrike" dirty="0" err="1">
                <a:solidFill>
                  <a:srgbClr val="0E101A"/>
                </a:solidFill>
                <a:effectLst/>
                <a:latin typeface="Arial" panose="020B0604020202020204" pitchFamily="34" charset="0"/>
              </a:rPr>
              <a:t>prenons</a:t>
            </a:r>
            <a:r>
              <a:rPr lang="en-CA" sz="1800" b="0" i="0" u="none" strike="noStrike" dirty="0">
                <a:solidFill>
                  <a:srgbClr val="0E101A"/>
                </a:solidFill>
                <a:effectLst/>
                <a:latin typeface="Arial" panose="020B0604020202020204" pitchFamily="34" charset="0"/>
              </a:rPr>
              <a:t> au fil de la session, etc.)</a:t>
            </a:r>
            <a:endParaRPr lang="en-CA" b="0" i="0" u="none" strike="noStrike" dirty="0">
              <a:solidFill>
                <a:srgbClr val="000000"/>
              </a:solidFill>
              <a:effectLst/>
            </a:endParaRPr>
          </a:p>
          <a:p>
            <a:br>
              <a:rPr lang="en-CA" b="0" i="0" u="none" strike="noStrike" dirty="0">
                <a:solidFill>
                  <a:srgbClr val="000000"/>
                </a:solidFill>
                <a:effectLst/>
              </a:rPr>
            </a:br>
            <a:br>
              <a:rPr lang="en-CA" dirty="0"/>
            </a:b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16</a:t>
            </a:fld>
            <a:endParaRPr lang="en-US"/>
          </a:p>
        </p:txBody>
      </p:sp>
    </p:spTree>
    <p:extLst>
      <p:ext uri="{BB962C8B-B14F-4D97-AF65-F5344CB8AC3E}">
        <p14:creationId xmlns:p14="http://schemas.microsoft.com/office/powerpoint/2010/main" val="174185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0" i="0" u="none" strike="noStrike" dirty="0">
                <a:solidFill>
                  <a:srgbClr val="000000"/>
                </a:solidFill>
                <a:effectLst/>
                <a:latin typeface="Arial" panose="020B0604020202020204" pitchFamily="34" charset="0"/>
              </a:rPr>
              <a:t>La </a:t>
            </a:r>
            <a:r>
              <a:rPr lang="en-CA" sz="1800" b="0" i="0" u="none" strike="noStrike" dirty="0" err="1">
                <a:solidFill>
                  <a:srgbClr val="000000"/>
                </a:solidFill>
                <a:effectLst/>
                <a:latin typeface="Arial" panose="020B0604020202020204" pitchFamily="34" charset="0"/>
              </a:rPr>
              <a:t>deuxième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moitié</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cette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activité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concerne</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sécurité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Commencez</a:t>
            </a:r>
            <a:r>
              <a:rPr lang="en-CA" sz="1800" b="0" i="0" u="none" strike="noStrike" dirty="0">
                <a:solidFill>
                  <a:srgbClr val="000000"/>
                </a:solidFill>
                <a:effectLst/>
                <a:latin typeface="Arial" panose="020B0604020202020204" pitchFamily="34" charset="0"/>
              </a:rPr>
              <a:t> par demander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pourquoi</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trafiquants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pourraient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préférer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utiliser</a:t>
            </a:r>
            <a:r>
              <a:rPr lang="en-CA" sz="1800" b="0" i="0" u="none" strike="noStrike" dirty="0">
                <a:solidFill>
                  <a:srgbClr val="000000"/>
                </a:solidFill>
                <a:effectLst/>
                <a:latin typeface="Arial" panose="020B0604020202020204" pitchFamily="34" charset="0"/>
              </a:rPr>
              <a:t> Internet pour </a:t>
            </a:r>
            <a:r>
              <a:rPr lang="en-CA" sz="1800" b="0" i="0" u="none" strike="noStrike" dirty="0" err="1">
                <a:solidFill>
                  <a:srgbClr val="000000"/>
                </a:solidFill>
                <a:effectLst/>
                <a:latin typeface="Arial" panose="020B0604020202020204" pitchFamily="34" charset="0"/>
              </a:rPr>
              <a:t>aborder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leurs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victimes</a:t>
            </a:r>
            <a:r>
              <a:rPr lang="en-CA" sz="1800" b="0" i="0" u="none" strike="noStrike" dirty="0">
                <a:solidFill>
                  <a:srgbClr val="000000"/>
                </a:solidFill>
                <a:effectLst/>
                <a:latin typeface="Arial" panose="020B0604020202020204" pitchFamily="34" charset="0"/>
              </a:rPr>
              <a:t>. La discussion </a:t>
            </a:r>
            <a:r>
              <a:rPr lang="en-CA" sz="1800" b="0" i="0" u="none" strike="noStrike" dirty="0" err="1">
                <a:solidFill>
                  <a:srgbClr val="000000"/>
                </a:solidFill>
                <a:effectLst/>
                <a:latin typeface="Arial" panose="020B0604020202020204" pitchFamily="34" charset="0"/>
              </a:rPr>
              <a:t>devrait</a:t>
            </a:r>
            <a:r>
              <a:rPr lang="en-CA" sz="1800" b="0" i="0" u="none" strike="noStrike" dirty="0">
                <a:solidFill>
                  <a:srgbClr val="000000"/>
                </a:solidFill>
                <a:effectLst/>
                <a:latin typeface="Arial" panose="020B0604020202020204" pitchFamily="34" charset="0"/>
              </a:rPr>
              <a:t> se </a:t>
            </a:r>
            <a:r>
              <a:rPr lang="en-CA" sz="1800" b="0" i="0" u="none" strike="noStrike" dirty="0" err="1">
                <a:solidFill>
                  <a:srgbClr val="000000"/>
                </a:solidFill>
                <a:effectLst/>
                <a:latin typeface="Arial" panose="020B0604020202020204" pitchFamily="34" charset="0"/>
              </a:rPr>
              <a:t>concentrer</a:t>
            </a:r>
            <a:r>
              <a:rPr lang="en-CA" sz="1800" b="0" i="0" u="none" strike="noStrike" dirty="0">
                <a:solidFill>
                  <a:srgbClr val="000000"/>
                </a:solidFill>
                <a:effectLst/>
                <a:latin typeface="Arial" panose="020B0604020202020204" pitchFamily="34" charset="0"/>
              </a:rPr>
              <a:t> sur la manière </a:t>
            </a:r>
            <a:r>
              <a:rPr lang="en-CA" sz="1800" b="0" i="0" u="none" strike="noStrike" dirty="0" err="1">
                <a:solidFill>
                  <a:srgbClr val="000000"/>
                </a:solidFill>
                <a:effectLst/>
                <a:latin typeface="Arial" panose="020B0604020202020204" pitchFamily="34" charset="0"/>
              </a:rPr>
              <a:t>dont</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jeunes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tendent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faire </a:t>
            </a:r>
            <a:r>
              <a:rPr lang="en-CA" sz="1800" b="0" i="0" u="none" strike="noStrike" dirty="0" err="1">
                <a:solidFill>
                  <a:srgbClr val="000000"/>
                </a:solidFill>
                <a:effectLst/>
                <a:latin typeface="Arial" panose="020B0604020202020204" pitchFamily="34" charset="0"/>
              </a:rPr>
              <a:t>moins</a:t>
            </a:r>
            <a:r>
              <a:rPr lang="en-CA" sz="1800" b="0" i="0" u="none" strike="noStrike" dirty="0">
                <a:solidFill>
                  <a:srgbClr val="000000"/>
                </a:solidFill>
                <a:effectLst/>
                <a:latin typeface="Arial" panose="020B0604020202020204" pitchFamily="34" charset="0"/>
              </a:rPr>
              <a:t> attention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donc</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deviennent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cible</a:t>
            </a:r>
            <a:r>
              <a:rPr lang="en-CA" sz="1800" b="0" i="0" u="none" strike="noStrike" dirty="0">
                <a:solidFill>
                  <a:srgbClr val="000000"/>
                </a:solidFill>
                <a:effectLst/>
                <a:latin typeface="Arial" panose="020B0604020202020204" pitchFamily="34" charset="0"/>
              </a:rPr>
              <a:t> plus facile des </a:t>
            </a:r>
            <a:r>
              <a:rPr lang="en-CA" sz="1800" b="0" i="0" u="none" strike="noStrike" dirty="0" err="1">
                <a:solidFill>
                  <a:srgbClr val="000000"/>
                </a:solidFill>
                <a:effectLst/>
                <a:latin typeface="Arial" panose="020B0604020202020204" pitchFamily="34" charset="0"/>
              </a:rPr>
              <a:t>trafiquants</a:t>
            </a:r>
            <a:r>
              <a:rPr lang="en-CA" sz="1800" b="0" i="0" u="none" strike="noStrike" dirty="0">
                <a:solidFill>
                  <a:srgbClr val="000000"/>
                </a:solidFill>
                <a:effectLst/>
                <a:latin typeface="Arial" panose="020B0604020202020204" pitchFamily="34" charset="0"/>
              </a:rPr>
              <a:t>.</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00000"/>
                </a:solidFill>
                <a:effectLst/>
                <a:latin typeface="Arial" panose="020B0604020202020204" pitchFamily="34" charset="0"/>
              </a:rPr>
              <a:t>Demandez</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d’aider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créer</a:t>
            </a:r>
            <a:r>
              <a:rPr lang="en-CA" sz="1800" b="0" i="0" u="none" strike="noStrike" dirty="0">
                <a:solidFill>
                  <a:srgbClr val="000000"/>
                </a:solidFill>
                <a:effectLst/>
                <a:latin typeface="Arial" panose="020B0604020202020204" pitchFamily="34" charset="0"/>
              </a:rPr>
              <a:t> sur le tableau </a:t>
            </a:r>
            <a:r>
              <a:rPr lang="en-CA" sz="1800" b="0" i="0" u="none" strike="noStrike" dirty="0" err="1">
                <a:solidFill>
                  <a:srgbClr val="000000"/>
                </a:solidFill>
                <a:effectLst/>
                <a:latin typeface="Arial" panose="020B0604020202020204" pitchFamily="34" charset="0"/>
              </a:rPr>
              <a:t>blanc</a:t>
            </a:r>
            <a:r>
              <a:rPr lang="en-CA" sz="1800" b="0" i="0" u="none" strike="noStrike" dirty="0">
                <a:solidFill>
                  <a:srgbClr val="000000"/>
                </a:solidFill>
                <a:effectLst/>
                <a:latin typeface="Arial" panose="020B0604020202020204" pitchFamily="34" charset="0"/>
              </a:rPr>
              <a:t> numérique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le </a:t>
            </a:r>
            <a:r>
              <a:rPr lang="en-CA" sz="1800" b="0" i="0" u="none" strike="noStrike" dirty="0" err="1">
                <a:solidFill>
                  <a:srgbClr val="000000"/>
                </a:solidFill>
                <a:effectLst/>
                <a:latin typeface="Arial" panose="020B0604020202020204" pitchFamily="34" charset="0"/>
              </a:rPr>
              <a:t>Jamboard</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liste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tous</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espaces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virtuels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où</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pourraient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rencontrer</a:t>
            </a:r>
            <a:r>
              <a:rPr lang="en-CA" sz="1800" b="0" i="0" u="none" strike="noStrike" dirty="0">
                <a:solidFill>
                  <a:srgbClr val="000000"/>
                </a:solidFill>
                <a:effectLst/>
                <a:latin typeface="Arial" panose="020B0604020202020204" pitchFamily="34" charset="0"/>
              </a:rPr>
              <a:t> un(e) </a:t>
            </a:r>
            <a:r>
              <a:rPr lang="en-CA" sz="1800" b="0" i="0" u="none" strike="noStrike" dirty="0" err="1">
                <a:solidFill>
                  <a:srgbClr val="000000"/>
                </a:solidFill>
                <a:effectLst/>
                <a:latin typeface="Arial" panose="020B0604020202020204" pitchFamily="34" charset="0"/>
              </a:rPr>
              <a:t>trafiquant</a:t>
            </a:r>
            <a:r>
              <a:rPr lang="en-CA" sz="1800" b="0" i="0" u="none" strike="noStrike" dirty="0">
                <a:solidFill>
                  <a:srgbClr val="000000"/>
                </a:solidFill>
                <a:effectLst/>
                <a:latin typeface="Arial" panose="020B0604020202020204" pitchFamily="34" charset="0"/>
              </a:rPr>
              <a:t>(e) de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réponses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pourraient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comprendre</a:t>
            </a:r>
            <a:r>
              <a:rPr lang="en-CA" sz="1800" b="0"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fontAlgn="base">
              <a:spcBef>
                <a:spcPts val="0"/>
              </a:spcBef>
              <a:spcAft>
                <a:spcPts val="0"/>
              </a:spcAft>
              <a:buFont typeface="Arial" panose="020B0604020202020204" pitchFamily="34" charset="0"/>
              <a:buChar char="•"/>
            </a:pPr>
            <a:br>
              <a:rPr lang="en-CA" b="0" i="0" u="none" strike="noStrike" dirty="0">
                <a:solidFill>
                  <a:srgbClr val="000000"/>
                </a:solidFill>
                <a:effectLst/>
              </a:rPr>
            </a:br>
            <a:r>
              <a:rPr lang="en-CA" sz="1800" b="0" i="0" u="none" strike="noStrike" dirty="0">
                <a:solidFill>
                  <a:srgbClr val="000000"/>
                </a:solidFill>
                <a:effectLst/>
                <a:latin typeface="Arial" panose="020B0604020202020204" pitchFamily="34" charset="0"/>
              </a:rPr>
              <a:t>Instagram </a:t>
            </a:r>
          </a:p>
          <a:p>
            <a:pPr algn="l"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Snapchat </a:t>
            </a:r>
          </a:p>
          <a:p>
            <a:pPr algn="l"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YouTube </a:t>
            </a:r>
          </a:p>
          <a:p>
            <a:pPr algn="l"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TikTok </a:t>
            </a:r>
          </a:p>
          <a:p>
            <a:pPr algn="l"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Facebook </a:t>
            </a:r>
          </a:p>
          <a:p>
            <a:pPr algn="l"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Les applications de rencontre </a:t>
            </a:r>
          </a:p>
          <a:p>
            <a:pPr algn="l"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Le </a:t>
            </a:r>
            <a:r>
              <a:rPr lang="en-CA" sz="1800" b="0" i="0" u="none" strike="noStrike" dirty="0" err="1">
                <a:solidFill>
                  <a:srgbClr val="000000"/>
                </a:solidFill>
                <a:effectLst/>
                <a:latin typeface="Arial" panose="020B0604020202020204" pitchFamily="34" charset="0"/>
              </a:rPr>
              <a:t>clavardage</a:t>
            </a:r>
            <a:r>
              <a:rPr lang="en-CA" sz="1800" b="0" i="0" u="none" strike="noStrike" dirty="0">
                <a:solidFill>
                  <a:srgbClr val="000000"/>
                </a:solidFill>
                <a:effectLst/>
                <a:latin typeface="Arial" panose="020B0604020202020204" pitchFamily="34" charset="0"/>
              </a:rPr>
              <a:t> des jeux </a:t>
            </a:r>
            <a:r>
              <a:rPr lang="en-CA" sz="1800" b="0" i="0" u="none" strike="noStrike" dirty="0" err="1">
                <a:solidFill>
                  <a:srgbClr val="000000"/>
                </a:solidFill>
                <a:effectLst/>
                <a:latin typeface="Arial" panose="020B0604020202020204" pitchFamily="34" charset="0"/>
              </a:rPr>
              <a:t>vidéo</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autres</a:t>
            </a:r>
            <a:r>
              <a:rPr lang="en-CA" sz="1800" b="0" i="0" u="none" strike="noStrike" dirty="0">
                <a:solidFill>
                  <a:srgbClr val="000000"/>
                </a:solidFill>
                <a:effectLst/>
                <a:latin typeface="Arial" panose="020B0604020202020204" pitchFamily="34" charset="0"/>
              </a:rPr>
              <a:t> forums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applications</a:t>
            </a: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E101A"/>
                </a:solidFill>
                <a:effectLst/>
                <a:latin typeface="Times"/>
              </a:rPr>
              <a:t>Outils</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numériques</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suggérés</a:t>
            </a:r>
            <a:r>
              <a:rPr lang="en-CA" sz="1800" b="0" i="0" u="none" strike="noStrike" dirty="0">
                <a:solidFill>
                  <a:srgbClr val="0E101A"/>
                </a:solidFill>
                <a:effectLst/>
                <a:latin typeface="Times"/>
              </a:rPr>
              <a:t> : </a:t>
            </a:r>
            <a:endParaRPr lang="en-CA" b="0" i="0" u="none" strike="noStrike" dirty="0">
              <a:solidFill>
                <a:srgbClr val="000000"/>
              </a:solidFill>
              <a:effectLst/>
            </a:endParaRPr>
          </a:p>
          <a:p>
            <a:pPr algn="l" rtl="0" fontAlgn="base">
              <a:spcBef>
                <a:spcPts val="0"/>
              </a:spcBef>
              <a:spcAft>
                <a:spcPts val="0"/>
              </a:spcAft>
              <a:buFont typeface="+mj-lt"/>
              <a:buAutoNum type="arabicPeriod"/>
            </a:pPr>
            <a:r>
              <a:rPr lang="en-CA" sz="1800" b="0" i="1" u="none" strike="noStrike" dirty="0">
                <a:solidFill>
                  <a:srgbClr val="0E101A"/>
                </a:solidFill>
                <a:effectLst/>
                <a:latin typeface="Times"/>
              </a:rPr>
              <a:t>Salle avec tableau </a:t>
            </a:r>
            <a:r>
              <a:rPr lang="en-CA" sz="1800" b="0" i="1" u="none" strike="noStrike" dirty="0" err="1">
                <a:solidFill>
                  <a:srgbClr val="0E101A"/>
                </a:solidFill>
                <a:effectLst/>
                <a:latin typeface="Times"/>
              </a:rPr>
              <a:t>blanc</a:t>
            </a:r>
            <a:r>
              <a:rPr lang="en-CA" sz="1800" b="0" i="1" u="none" strike="noStrike" dirty="0">
                <a:solidFill>
                  <a:srgbClr val="0E101A"/>
                </a:solidFill>
                <a:effectLst/>
                <a:latin typeface="Times"/>
              </a:rPr>
              <a:t> sur Zoom :</a:t>
            </a:r>
            <a:r>
              <a:rPr lang="en-CA" sz="1800" b="0" i="1" u="sng" strike="noStrike" dirty="0">
                <a:solidFill>
                  <a:srgbClr val="4A6EE0"/>
                </a:solidFill>
                <a:effectLst/>
                <a:latin typeface="Times"/>
                <a:hlinkClick r:id="rId3"/>
              </a:rPr>
              <a:t> https://zoom.us</a:t>
            </a:r>
            <a:endParaRPr lang="en-CA" sz="1800" b="0" i="1" u="none" strike="noStrike" dirty="0">
              <a:solidFill>
                <a:srgbClr val="0E101A"/>
              </a:solidFill>
              <a:effectLst/>
              <a:latin typeface="Times"/>
            </a:endParaRPr>
          </a:p>
          <a:p>
            <a:pPr algn="l" rtl="0" fontAlgn="base">
              <a:spcBef>
                <a:spcPts val="0"/>
              </a:spcBef>
              <a:spcAft>
                <a:spcPts val="0"/>
              </a:spcAft>
              <a:buFont typeface="+mj-lt"/>
              <a:buAutoNum type="arabicPeriod"/>
            </a:pPr>
            <a:r>
              <a:rPr lang="en-CA" sz="1800" b="0" i="1" u="none" strike="noStrike" dirty="0">
                <a:solidFill>
                  <a:srgbClr val="0E101A"/>
                </a:solidFill>
                <a:effectLst/>
                <a:latin typeface="Times"/>
              </a:rPr>
              <a:t>Google Meet - </a:t>
            </a:r>
            <a:r>
              <a:rPr lang="en-CA" sz="1800" b="0" i="1" u="none" strike="noStrike" dirty="0" err="1">
                <a:solidFill>
                  <a:srgbClr val="0E101A"/>
                </a:solidFill>
                <a:effectLst/>
                <a:latin typeface="Times"/>
              </a:rPr>
              <a:t>Jamboard</a:t>
            </a:r>
            <a:r>
              <a:rPr lang="en-CA" sz="1800" b="0" i="1" u="none" strike="noStrike" dirty="0">
                <a:solidFill>
                  <a:srgbClr val="0E101A"/>
                </a:solidFill>
                <a:effectLst/>
                <a:latin typeface="Times"/>
              </a:rPr>
              <a:t> :</a:t>
            </a:r>
            <a:r>
              <a:rPr lang="en-CA" sz="1800" b="0" i="1" u="sng" strike="noStrike" dirty="0">
                <a:solidFill>
                  <a:srgbClr val="4A6EE0"/>
                </a:solidFill>
                <a:effectLst/>
                <a:latin typeface="Times"/>
                <a:hlinkClick r:id="rId4"/>
              </a:rPr>
              <a:t> https://meet.google.com</a:t>
            </a:r>
            <a:endParaRPr lang="en-CA" sz="1800" b="0" i="1" u="none" strike="noStrike" dirty="0">
              <a:solidFill>
                <a:srgbClr val="0E101A"/>
              </a:solidFill>
              <a:effectLst/>
              <a:latin typeface="Times"/>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E101A"/>
                </a:solidFill>
                <a:effectLst/>
                <a:latin typeface="Times"/>
              </a:rPr>
              <a:t>Cette</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activité</a:t>
            </a:r>
            <a:r>
              <a:rPr lang="en-CA" sz="1800" b="0" i="0" u="none" strike="noStrike" dirty="0">
                <a:solidFill>
                  <a:srgbClr val="0E101A"/>
                </a:solidFill>
                <a:effectLst/>
                <a:latin typeface="Times"/>
              </a:rPr>
              <a:t> de </a:t>
            </a:r>
            <a:r>
              <a:rPr lang="en-CA" sz="1800" b="0" i="0" u="none" strike="noStrike" dirty="0" err="1">
                <a:solidFill>
                  <a:srgbClr val="0E101A"/>
                </a:solidFill>
                <a:effectLst/>
                <a:latin typeface="Times"/>
              </a:rPr>
              <a:t>groupe</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en</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classe</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donne</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l’occasion</a:t>
            </a:r>
            <a:r>
              <a:rPr lang="en-CA" sz="1800" b="0" i="0" u="none" strike="noStrike" dirty="0">
                <a:solidFill>
                  <a:srgbClr val="0E101A"/>
                </a:solidFill>
                <a:effectLst/>
                <a:latin typeface="Times"/>
              </a:rPr>
              <a:t> aux </a:t>
            </a:r>
            <a:r>
              <a:rPr lang="en-CA" sz="1800" b="0" i="0" u="none" strike="noStrike" dirty="0" err="1">
                <a:solidFill>
                  <a:srgbClr val="0E101A"/>
                </a:solidFill>
                <a:effectLst/>
                <a:latin typeface="Times"/>
              </a:rPr>
              <a:t>élèves</a:t>
            </a:r>
            <a:r>
              <a:rPr lang="en-CA" sz="1800" b="0" i="0" u="none" strike="noStrike" dirty="0">
                <a:solidFill>
                  <a:srgbClr val="0E101A"/>
                </a:solidFill>
                <a:effectLst/>
                <a:latin typeface="Times"/>
              </a:rPr>
              <a:t> de </a:t>
            </a:r>
            <a:r>
              <a:rPr lang="en-CA" sz="1800" b="0" i="0" u="none" strike="noStrike" dirty="0" err="1">
                <a:solidFill>
                  <a:srgbClr val="0E101A"/>
                </a:solidFill>
                <a:effectLst/>
                <a:latin typeface="Times"/>
              </a:rPr>
              <a:t>réfléchir</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à</a:t>
            </a:r>
            <a:r>
              <a:rPr lang="en-CA" sz="1800" b="0" i="0" u="none" strike="noStrike" dirty="0">
                <a:solidFill>
                  <a:srgbClr val="0E101A"/>
                </a:solidFill>
                <a:effectLst/>
                <a:latin typeface="Times"/>
              </a:rPr>
              <a:t> un </a:t>
            </a:r>
            <a:r>
              <a:rPr lang="en-CA" sz="1800" b="0" i="0" u="none" strike="noStrike" dirty="0" err="1">
                <a:solidFill>
                  <a:srgbClr val="0E101A"/>
                </a:solidFill>
                <a:effectLst/>
                <a:latin typeface="Times"/>
              </a:rPr>
              <a:t>sujet</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en</a:t>
            </a:r>
            <a:r>
              <a:rPr lang="en-CA" sz="1800" b="0" i="0" u="none" strike="noStrike" dirty="0">
                <a:solidFill>
                  <a:srgbClr val="0E101A"/>
                </a:solidFill>
                <a:effectLst/>
                <a:latin typeface="Times"/>
              </a:rPr>
              <a:t> grand </a:t>
            </a:r>
            <a:r>
              <a:rPr lang="en-CA" sz="1800" b="0" i="0" u="none" strike="noStrike" dirty="0" err="1">
                <a:solidFill>
                  <a:srgbClr val="0E101A"/>
                </a:solidFill>
                <a:effectLst/>
                <a:latin typeface="Times"/>
              </a:rPr>
              <a:t>groupe</a:t>
            </a:r>
            <a:r>
              <a:rPr lang="en-CA" sz="1800" b="0" i="0" u="none" strike="noStrike" dirty="0">
                <a:solidFill>
                  <a:srgbClr val="0E101A"/>
                </a:solidFill>
                <a:effectLst/>
                <a:latin typeface="Times"/>
              </a:rPr>
              <a:t> et de </a:t>
            </a:r>
            <a:r>
              <a:rPr lang="en-CA" sz="1800" b="0" i="0" u="none" strike="noStrike" dirty="0" err="1">
                <a:solidFill>
                  <a:srgbClr val="0E101A"/>
                </a:solidFill>
                <a:effectLst/>
                <a:latin typeface="Times"/>
              </a:rPr>
              <a:t>pousser</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leur</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réflexion</a:t>
            </a:r>
            <a:r>
              <a:rPr lang="en-CA" sz="1800" b="0" i="0" u="none" strike="noStrike" dirty="0">
                <a:solidFill>
                  <a:srgbClr val="0E101A"/>
                </a:solidFill>
                <a:effectLst/>
                <a:latin typeface="Times"/>
              </a:rPr>
              <a:t>. Les tableaux </a:t>
            </a:r>
            <a:r>
              <a:rPr lang="en-CA" sz="1800" b="0" i="0" u="none" strike="noStrike" dirty="0" err="1">
                <a:solidFill>
                  <a:srgbClr val="0E101A"/>
                </a:solidFill>
                <a:effectLst/>
                <a:latin typeface="Times"/>
              </a:rPr>
              <a:t>blancs</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numériques</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interactifs</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permettent</a:t>
            </a:r>
            <a:r>
              <a:rPr lang="en-CA" sz="1800" b="0" i="0" u="none" strike="noStrike" dirty="0">
                <a:solidFill>
                  <a:srgbClr val="0E101A"/>
                </a:solidFill>
                <a:effectLst/>
                <a:latin typeface="Times"/>
              </a:rPr>
              <a:t> aux </a:t>
            </a:r>
            <a:r>
              <a:rPr lang="en-CA" sz="1800" b="0" i="0" u="none" strike="noStrike" dirty="0" err="1">
                <a:solidFill>
                  <a:srgbClr val="0E101A"/>
                </a:solidFill>
                <a:effectLst/>
                <a:latin typeface="Times"/>
              </a:rPr>
              <a:t>élèves</a:t>
            </a:r>
            <a:r>
              <a:rPr lang="en-CA" sz="1800" b="0" i="0" u="none" strike="noStrike" dirty="0">
                <a:solidFill>
                  <a:srgbClr val="0E101A"/>
                </a:solidFill>
                <a:effectLst/>
                <a:latin typeface="Times"/>
              </a:rPr>
              <a:t> de </a:t>
            </a:r>
            <a:r>
              <a:rPr lang="en-CA" sz="1800" b="0" i="0" u="none" strike="noStrike" dirty="0" err="1">
                <a:solidFill>
                  <a:srgbClr val="0E101A"/>
                </a:solidFill>
                <a:effectLst/>
                <a:latin typeface="Times"/>
              </a:rPr>
              <a:t>partager</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leurs</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idées</a:t>
            </a:r>
            <a:r>
              <a:rPr lang="en-CA" sz="1800" b="0" i="0" u="none" strike="noStrike" dirty="0">
                <a:solidFill>
                  <a:srgbClr val="0E101A"/>
                </a:solidFill>
                <a:effectLst/>
                <a:latin typeface="Times"/>
              </a:rPr>
              <a:t> sans se </a:t>
            </a:r>
            <a:r>
              <a:rPr lang="en-CA" sz="1800" b="0" i="0" u="none" strike="noStrike" dirty="0" err="1">
                <a:solidFill>
                  <a:srgbClr val="0E101A"/>
                </a:solidFill>
                <a:effectLst/>
                <a:latin typeface="Times"/>
              </a:rPr>
              <a:t>trouver</a:t>
            </a:r>
            <a:r>
              <a:rPr lang="en-CA" sz="1800" b="0" i="0" u="none" strike="noStrike" dirty="0">
                <a:solidFill>
                  <a:srgbClr val="0E101A"/>
                </a:solidFill>
                <a:effectLst/>
                <a:latin typeface="Times"/>
              </a:rPr>
              <a:t> dans le </a:t>
            </a:r>
            <a:r>
              <a:rPr lang="en-CA" sz="1800" b="0" i="0" u="none" strike="noStrike" dirty="0" err="1">
                <a:solidFill>
                  <a:srgbClr val="0E101A"/>
                </a:solidFill>
                <a:effectLst/>
                <a:latin typeface="Times"/>
              </a:rPr>
              <a:t>même</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espace</a:t>
            </a:r>
            <a:r>
              <a:rPr lang="en-CA" sz="1800" b="0" i="0" u="none" strike="noStrike" dirty="0">
                <a:solidFill>
                  <a:srgbClr val="0E101A"/>
                </a:solidFill>
                <a:effectLst/>
                <a:latin typeface="Times"/>
              </a:rPr>
              <a:t> physique. </a:t>
            </a:r>
            <a:r>
              <a:rPr lang="en-CA" sz="1800" b="0" i="0" u="none" strike="noStrike" dirty="0" err="1">
                <a:solidFill>
                  <a:srgbClr val="0E101A"/>
                </a:solidFill>
                <a:effectLst/>
                <a:latin typeface="Times"/>
              </a:rPr>
              <a:t>Gardez</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à</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l’esprit</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ce</a:t>
            </a:r>
            <a:r>
              <a:rPr lang="en-CA" sz="1800" b="0" i="0" u="none" strike="noStrike" dirty="0">
                <a:solidFill>
                  <a:srgbClr val="0E101A"/>
                </a:solidFill>
                <a:effectLst/>
                <a:latin typeface="Times"/>
              </a:rPr>
              <a:t> qui suit </a:t>
            </a:r>
            <a:r>
              <a:rPr lang="en-CA" sz="1800" b="0" i="0" u="none" strike="noStrike" dirty="0" err="1">
                <a:solidFill>
                  <a:srgbClr val="0E101A"/>
                </a:solidFill>
                <a:effectLst/>
                <a:latin typeface="Times"/>
              </a:rPr>
              <a:t>concernant</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l’utilisation</a:t>
            </a:r>
            <a:r>
              <a:rPr lang="en-CA" sz="1800" b="0" i="0" u="none" strike="noStrike" dirty="0">
                <a:solidFill>
                  <a:srgbClr val="0E101A"/>
                </a:solidFill>
                <a:effectLst/>
                <a:latin typeface="Times"/>
              </a:rPr>
              <a:t> des tableaux </a:t>
            </a:r>
            <a:r>
              <a:rPr lang="en-CA" sz="1800" b="0" i="0" u="none" strike="noStrike" dirty="0" err="1">
                <a:solidFill>
                  <a:srgbClr val="0E101A"/>
                </a:solidFill>
                <a:effectLst/>
                <a:latin typeface="Times"/>
              </a:rPr>
              <a:t>blancs</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numériques</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ou</a:t>
            </a:r>
            <a:r>
              <a:rPr lang="en-CA" sz="1800" b="0" i="0" u="none" strike="noStrike" dirty="0">
                <a:solidFill>
                  <a:srgbClr val="0E101A"/>
                </a:solidFill>
                <a:effectLst/>
                <a:latin typeface="Times"/>
              </a:rPr>
              <a:t> de </a:t>
            </a:r>
            <a:r>
              <a:rPr lang="en-CA" sz="1800" b="0" i="0" u="none" strike="noStrike" dirty="0" err="1">
                <a:solidFill>
                  <a:srgbClr val="0E101A"/>
                </a:solidFill>
                <a:effectLst/>
                <a:latin typeface="Times"/>
              </a:rPr>
              <a:t>Jamboard</a:t>
            </a:r>
            <a:r>
              <a:rPr lang="en-CA" sz="1800" b="0" i="0" u="none" strike="noStrike" dirty="0">
                <a:solidFill>
                  <a:srgbClr val="0E101A"/>
                </a:solidFill>
                <a:effectLst/>
                <a:latin typeface="Times"/>
              </a:rPr>
              <a:t> :</a:t>
            </a:r>
            <a:endParaRPr lang="en-CA" b="0" i="0" u="none" strike="noStrike" dirty="0">
              <a:solidFill>
                <a:srgbClr val="000000"/>
              </a:solidFill>
              <a:effectLst/>
            </a:endParaRP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Times"/>
              </a:rPr>
              <a:t>Donnez</a:t>
            </a:r>
            <a:r>
              <a:rPr lang="en-CA" sz="1800" b="0" i="0" u="none" strike="noStrike" dirty="0">
                <a:solidFill>
                  <a:srgbClr val="0E101A"/>
                </a:solidFill>
                <a:effectLst/>
                <a:latin typeface="Times"/>
              </a:rPr>
              <a:t> des instructions </a:t>
            </a:r>
            <a:r>
              <a:rPr lang="en-CA" sz="1800" b="0" i="0" u="none" strike="noStrike" dirty="0" err="1">
                <a:solidFill>
                  <a:srgbClr val="0E101A"/>
                </a:solidFill>
                <a:effectLst/>
                <a:latin typeface="Times"/>
              </a:rPr>
              <a:t>claires</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à</a:t>
            </a:r>
            <a:r>
              <a:rPr lang="en-CA" sz="1800" b="0" i="0" u="none" strike="noStrike" dirty="0">
                <a:solidFill>
                  <a:srgbClr val="0E101A"/>
                </a:solidFill>
                <a:effectLst/>
                <a:latin typeface="Times"/>
              </a:rPr>
              <a:t> la </a:t>
            </a:r>
            <a:r>
              <a:rPr lang="en-CA" sz="1800" b="0" i="0" u="none" strike="noStrike" dirty="0" err="1">
                <a:solidFill>
                  <a:srgbClr val="0E101A"/>
                </a:solidFill>
                <a:effectLst/>
                <a:latin typeface="Times"/>
              </a:rPr>
              <a:t>classe</a:t>
            </a:r>
            <a:r>
              <a:rPr lang="en-CA" sz="1800" b="0" i="0" u="none" strike="noStrike" dirty="0">
                <a:solidFill>
                  <a:srgbClr val="0E101A"/>
                </a:solidFill>
                <a:effectLst/>
                <a:latin typeface="Times"/>
              </a:rPr>
              <a:t> pour </a:t>
            </a:r>
            <a:r>
              <a:rPr lang="en-CA" sz="1800" b="0" i="0" u="none" strike="noStrike" dirty="0" err="1">
                <a:solidFill>
                  <a:srgbClr val="0E101A"/>
                </a:solidFill>
                <a:effectLst/>
                <a:latin typeface="Times"/>
              </a:rPr>
              <a:t>chaque</a:t>
            </a:r>
            <a:r>
              <a:rPr lang="en-CA" sz="1800" b="0" i="0" u="none" strike="noStrike" dirty="0">
                <a:solidFill>
                  <a:srgbClr val="0E101A"/>
                </a:solidFill>
                <a:effectLst/>
                <a:latin typeface="Times"/>
              </a:rPr>
              <a:t> diapositive</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Times"/>
              </a:rPr>
              <a:t>Décidez</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si</a:t>
            </a:r>
            <a:r>
              <a:rPr lang="en-CA" sz="1800" b="0" i="0" u="none" strike="noStrike" dirty="0">
                <a:solidFill>
                  <a:srgbClr val="0E101A"/>
                </a:solidFill>
                <a:effectLst/>
                <a:latin typeface="Times"/>
              </a:rPr>
              <a:t> les </a:t>
            </a:r>
            <a:r>
              <a:rPr lang="en-CA" sz="1800" b="0" i="0" u="none" strike="noStrike" dirty="0" err="1">
                <a:solidFill>
                  <a:srgbClr val="0E101A"/>
                </a:solidFill>
                <a:effectLst/>
                <a:latin typeface="Times"/>
              </a:rPr>
              <a:t>élèves</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devraient</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révéler</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leur</a:t>
            </a:r>
            <a:r>
              <a:rPr lang="en-CA" sz="1800" b="0" i="0" u="none" strike="noStrike" dirty="0">
                <a:solidFill>
                  <a:srgbClr val="0E101A"/>
                </a:solidFill>
                <a:effectLst/>
                <a:latin typeface="Times"/>
              </a:rPr>
              <a:t> nom après </a:t>
            </a:r>
            <a:r>
              <a:rPr lang="en-CA" sz="1800" b="0" i="0" u="none" strike="noStrike" dirty="0" err="1">
                <a:solidFill>
                  <a:srgbClr val="0E101A"/>
                </a:solidFill>
                <a:effectLst/>
                <a:latin typeface="Times"/>
              </a:rPr>
              <a:t>avoir</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répondu</a:t>
            </a:r>
            <a:endParaRPr lang="en-CA" sz="1800" b="0" i="0" u="none" strike="noStrike" dirty="0">
              <a:solidFill>
                <a:srgbClr val="0E101A"/>
              </a:solidFill>
              <a:effectLst/>
              <a:latin typeface="Times"/>
            </a:endParaRP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Times"/>
              </a:rPr>
              <a:t>Répondez</a:t>
            </a:r>
            <a:r>
              <a:rPr lang="en-CA" sz="1800" b="0" i="0" u="none" strike="noStrike" dirty="0">
                <a:solidFill>
                  <a:srgbClr val="0E101A"/>
                </a:solidFill>
                <a:effectLst/>
                <a:latin typeface="Times"/>
              </a:rPr>
              <a:t> de manière </a:t>
            </a:r>
            <a:r>
              <a:rPr lang="en-CA" sz="1800" b="0" i="0" u="none" strike="noStrike" dirty="0" err="1">
                <a:solidFill>
                  <a:srgbClr val="0E101A"/>
                </a:solidFill>
                <a:effectLst/>
                <a:latin typeface="Times"/>
              </a:rPr>
              <a:t>appropriée</a:t>
            </a:r>
            <a:r>
              <a:rPr lang="en-CA" sz="1800" b="0" i="0" u="none" strike="noStrike" dirty="0">
                <a:solidFill>
                  <a:srgbClr val="0E101A"/>
                </a:solidFill>
                <a:effectLst/>
                <a:latin typeface="Times"/>
              </a:rPr>
              <a:t> au </a:t>
            </a:r>
            <a:r>
              <a:rPr lang="en-CA" sz="1800" b="0" i="0" u="none" strike="noStrike" dirty="0" err="1">
                <a:solidFill>
                  <a:srgbClr val="0E101A"/>
                </a:solidFill>
                <a:effectLst/>
                <a:latin typeface="Times"/>
              </a:rPr>
              <a:t>contexte</a:t>
            </a:r>
            <a:r>
              <a:rPr lang="en-CA" sz="1800" b="0" i="0" u="none" strike="noStrike" dirty="0">
                <a:solidFill>
                  <a:srgbClr val="0E101A"/>
                </a:solidFill>
                <a:effectLst/>
                <a:latin typeface="Times"/>
              </a:rPr>
              <a:t> de la </a:t>
            </a:r>
            <a:r>
              <a:rPr lang="en-CA" sz="1800" b="0" i="0" u="none" strike="noStrike" dirty="0" err="1">
                <a:solidFill>
                  <a:srgbClr val="0E101A"/>
                </a:solidFill>
                <a:effectLst/>
                <a:latin typeface="Times"/>
              </a:rPr>
              <a:t>classe</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restez</a:t>
            </a:r>
            <a:r>
              <a:rPr lang="en-CA" sz="1800" b="0" i="0" u="none" strike="noStrike" dirty="0">
                <a:solidFill>
                  <a:srgbClr val="0E101A"/>
                </a:solidFill>
                <a:effectLst/>
                <a:latin typeface="Times"/>
              </a:rPr>
              <a:t> conscient(e) des </a:t>
            </a:r>
            <a:r>
              <a:rPr lang="en-CA" sz="1800" b="0" i="0" u="none" strike="noStrike" dirty="0" err="1">
                <a:solidFill>
                  <a:srgbClr val="0E101A"/>
                </a:solidFill>
                <a:effectLst/>
                <a:latin typeface="Times"/>
              </a:rPr>
              <a:t>expériences</a:t>
            </a:r>
            <a:r>
              <a:rPr lang="en-CA" sz="1800" b="0" i="0" u="none" strike="noStrike" dirty="0">
                <a:solidFill>
                  <a:srgbClr val="0E101A"/>
                </a:solidFill>
                <a:effectLst/>
                <a:latin typeface="Times"/>
              </a:rPr>
              <a:t> </a:t>
            </a:r>
            <a:r>
              <a:rPr lang="en-CA" sz="1800" b="0" i="0" u="none" strike="noStrike" dirty="0" err="1">
                <a:solidFill>
                  <a:srgbClr val="0E101A"/>
                </a:solidFill>
                <a:effectLst/>
                <a:latin typeface="Times"/>
              </a:rPr>
              <a:t>potentielles</a:t>
            </a:r>
            <a:r>
              <a:rPr lang="en-CA" sz="1800" b="0" i="0" u="none" strike="noStrike" dirty="0">
                <a:solidFill>
                  <a:srgbClr val="0E101A"/>
                </a:solidFill>
                <a:effectLst/>
                <a:latin typeface="Times"/>
              </a:rPr>
              <a:t> des </a:t>
            </a:r>
            <a:r>
              <a:rPr lang="en-CA" sz="1800" b="0" i="0" u="none" strike="noStrike" dirty="0" err="1">
                <a:solidFill>
                  <a:srgbClr val="0E101A"/>
                </a:solidFill>
                <a:effectLst/>
                <a:latin typeface="Times"/>
              </a:rPr>
              <a:t>autres</a:t>
            </a:r>
            <a:endParaRPr lang="en-CA" sz="1800" b="0" i="0" u="none" strike="noStrike" dirty="0">
              <a:solidFill>
                <a:srgbClr val="0E101A"/>
              </a:solidFill>
              <a:effectLst/>
              <a:latin typeface="Times"/>
            </a:endParaRPr>
          </a:p>
          <a:p>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18</a:t>
            </a:fld>
            <a:endParaRPr lang="en-US"/>
          </a:p>
        </p:txBody>
      </p:sp>
    </p:spTree>
    <p:extLst>
      <p:ext uri="{BB962C8B-B14F-4D97-AF65-F5344CB8AC3E}">
        <p14:creationId xmlns:p14="http://schemas.microsoft.com/office/powerpoint/2010/main" val="4164249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0" i="0" u="none" strike="noStrike" dirty="0">
                <a:solidFill>
                  <a:srgbClr val="000000"/>
                </a:solidFill>
                <a:effectLst/>
                <a:latin typeface="Arial" panose="020B0604020202020204" pitchFamily="34" charset="0"/>
              </a:rPr>
              <a:t>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indiquer</a:t>
            </a:r>
            <a:r>
              <a:rPr lang="en-CA" sz="1800" b="0"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leurs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réflexions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initiales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à</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l’aide</a:t>
            </a:r>
            <a:r>
              <a:rPr lang="en-CA" sz="1800" b="1" i="0" u="none" strike="noStrike" dirty="0">
                <a:solidFill>
                  <a:srgbClr val="000000"/>
                </a:solidFill>
                <a:effectLst/>
                <a:latin typeface="Arial" panose="020B0604020202020204" pitchFamily="34" charset="0"/>
              </a:rPr>
              <a:t> de </a:t>
            </a:r>
            <a:r>
              <a:rPr lang="en-CA" sz="1800" b="1" i="0" u="none" strike="noStrike" dirty="0" err="1">
                <a:solidFill>
                  <a:srgbClr val="000000"/>
                </a:solidFill>
                <a:effectLst/>
                <a:latin typeface="Arial" panose="020B0604020202020204" pitchFamily="34" charset="0"/>
              </a:rPr>
              <a:t>l’outil</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d’annotation</a:t>
            </a:r>
            <a:r>
              <a:rPr lang="en-CA" sz="1800" b="1"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Étampe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de la </a:t>
            </a:r>
            <a:r>
              <a:rPr lang="en-CA" sz="1800" b="0" i="0" u="none" strike="noStrike" dirty="0" err="1">
                <a:solidFill>
                  <a:srgbClr val="000000"/>
                </a:solidFill>
                <a:effectLst/>
                <a:latin typeface="Arial" panose="020B0604020202020204" pitchFamily="34" charset="0"/>
              </a:rPr>
              <a:t>boîte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clavardage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Mettez</a:t>
            </a:r>
            <a:r>
              <a:rPr lang="en-CA" sz="1800" b="0" i="0" u="none" strike="noStrike" dirty="0">
                <a:solidFill>
                  <a:srgbClr val="000000"/>
                </a:solidFill>
                <a:effectLst/>
                <a:latin typeface="Arial" panose="020B0604020202020204" pitchFamily="34" charset="0"/>
              </a:rPr>
              <a:t> ensuite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jour </a:t>
            </a:r>
            <a:r>
              <a:rPr lang="en-CA" sz="1800" b="0" i="0" u="none" strike="noStrike" dirty="0" err="1">
                <a:solidFill>
                  <a:srgbClr val="000000"/>
                </a:solidFill>
                <a:effectLst/>
                <a:latin typeface="Arial" panose="020B0604020202020204" pitchFamily="34" charset="0"/>
              </a:rPr>
              <a:t>cette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liste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d’espaces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virtuels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où</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pourraient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rencontrer</a:t>
            </a:r>
            <a:r>
              <a:rPr lang="en-CA" sz="1800" b="0" i="0" u="none" strike="noStrike" dirty="0">
                <a:solidFill>
                  <a:srgbClr val="000000"/>
                </a:solidFill>
                <a:effectLst/>
                <a:latin typeface="Arial" panose="020B0604020202020204" pitchFamily="34" charset="0"/>
              </a:rPr>
              <a:t> un </a:t>
            </a:r>
            <a:r>
              <a:rPr lang="en-CA" sz="1800" b="0" i="0" u="none" strike="noStrike" dirty="0" err="1">
                <a:solidFill>
                  <a:srgbClr val="000000"/>
                </a:solidFill>
                <a:effectLst/>
                <a:latin typeface="Arial" panose="020B0604020202020204" pitchFamily="34" charset="0"/>
              </a:rPr>
              <a:t>trafiquant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utilisant</a:t>
            </a:r>
            <a:r>
              <a:rPr lang="en-CA" sz="1800" b="0" i="0" u="none" strike="noStrike" dirty="0">
                <a:solidFill>
                  <a:srgbClr val="000000"/>
                </a:solidFill>
                <a:effectLst/>
                <a:latin typeface="Arial" panose="020B0604020202020204" pitchFamily="34" charset="0"/>
              </a:rPr>
              <a:t> un </a:t>
            </a:r>
            <a:r>
              <a:rPr lang="en-CA" sz="1800" b="1" i="0" u="none" strike="noStrike" dirty="0">
                <a:solidFill>
                  <a:srgbClr val="000000"/>
                </a:solidFill>
                <a:effectLst/>
                <a:latin typeface="Arial" panose="020B0604020202020204" pitchFamily="34" charset="0"/>
              </a:rPr>
              <a:t>tableau </a:t>
            </a:r>
            <a:r>
              <a:rPr lang="en-CA" sz="1800" b="1" i="0" u="none" strike="noStrike" dirty="0" err="1">
                <a:solidFill>
                  <a:srgbClr val="000000"/>
                </a:solidFill>
                <a:effectLst/>
                <a:latin typeface="Arial" panose="020B0604020202020204" pitchFamily="34" charset="0"/>
              </a:rPr>
              <a:t>blanc</a:t>
            </a:r>
            <a:r>
              <a:rPr lang="en-CA" sz="1800" b="0" i="0" u="none" strike="noStrike" dirty="0">
                <a:solidFill>
                  <a:srgbClr val="000000"/>
                </a:solidFill>
                <a:effectLst/>
                <a:latin typeface="Arial" panose="020B0604020202020204" pitchFamily="34" charset="0"/>
              </a:rPr>
              <a:t> numérique..</a:t>
            </a:r>
            <a:endParaRPr lang="en-CA" b="0" i="0" u="none" strike="noStrike" dirty="0">
              <a:solidFill>
                <a:srgbClr val="000000"/>
              </a:solidFill>
              <a:effectLst/>
            </a:endParaRPr>
          </a:p>
          <a:p>
            <a:pPr algn="l" rtl="0">
              <a:spcBef>
                <a:spcPts val="0"/>
              </a:spcBef>
              <a:spcAft>
                <a:spcPts val="0"/>
              </a:spcAft>
            </a:pPr>
            <a:br>
              <a:rPr lang="en-CA" sz="1800" b="0" i="0" u="none" strike="noStrike" dirty="0">
                <a:solidFill>
                  <a:srgbClr val="000000"/>
                </a:solidFill>
                <a:effectLst/>
                <a:latin typeface="Arial" panose="020B0604020202020204" pitchFamily="34" charset="0"/>
              </a:rPr>
            </a:br>
            <a:endParaRPr lang="en-CA" b="0" i="0" u="none" strike="noStrike" dirty="0">
              <a:solidFill>
                <a:srgbClr val="000000"/>
              </a:solidFill>
              <a:effectLst/>
            </a:endParaRPr>
          </a:p>
          <a:p>
            <a:br>
              <a:rPr lang="en-CA" dirty="0"/>
            </a:br>
            <a:br>
              <a:rPr lang="en-CA" dirty="0"/>
            </a:b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19</a:t>
            </a:fld>
            <a:endParaRPr lang="en-US"/>
          </a:p>
        </p:txBody>
      </p:sp>
    </p:spTree>
    <p:extLst>
      <p:ext uri="{BB962C8B-B14F-4D97-AF65-F5344CB8AC3E}">
        <p14:creationId xmlns:p14="http://schemas.microsoft.com/office/powerpoint/2010/main" val="2585740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1" i="0" u="sng" strike="noStrike" dirty="0" err="1">
                <a:solidFill>
                  <a:srgbClr val="000000"/>
                </a:solidFill>
                <a:effectLst/>
                <a:latin typeface="Arial" panose="020B0604020202020204" pitchFamily="34" charset="0"/>
              </a:rPr>
              <a:t>Activité</a:t>
            </a:r>
            <a:r>
              <a:rPr lang="en-CA" sz="1800" b="1" i="0" u="sng" strike="noStrike" dirty="0">
                <a:solidFill>
                  <a:srgbClr val="000000"/>
                </a:solidFill>
                <a:effectLst/>
                <a:latin typeface="Arial" panose="020B0604020202020204" pitchFamily="34" charset="0"/>
              </a:rPr>
              <a:t> 3</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00000"/>
                </a:solidFill>
                <a:effectLst/>
                <a:latin typeface="Arial" panose="020B0604020202020204" pitchFamily="34" charset="0"/>
              </a:rPr>
              <a:t>Cette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activité</a:t>
            </a:r>
            <a:r>
              <a:rPr lang="en-CA" sz="1800" b="0" i="0" u="none" strike="noStrike" dirty="0">
                <a:solidFill>
                  <a:srgbClr val="000000"/>
                </a:solidFill>
                <a:effectLst/>
                <a:latin typeface="Arial" panose="020B0604020202020204" pitchFamily="34" charset="0"/>
              </a:rPr>
              <a:t> met </a:t>
            </a:r>
            <a:r>
              <a:rPr lang="en-CA" sz="1800" b="0" i="0" u="none" strike="noStrike" dirty="0" err="1">
                <a:solidFill>
                  <a:srgbClr val="000000"/>
                </a:solidFill>
                <a:effectLst/>
                <a:latin typeface="Arial" panose="020B0604020202020204" pitchFamily="34" charset="0"/>
              </a:rPr>
              <a:t>l’accent</a:t>
            </a:r>
            <a:r>
              <a:rPr lang="en-CA" sz="1800" b="0" i="0" u="none" strike="noStrike" dirty="0">
                <a:solidFill>
                  <a:srgbClr val="000000"/>
                </a:solidFill>
                <a:effectLst/>
                <a:latin typeface="Arial" panose="020B0604020202020204" pitchFamily="34" charset="0"/>
              </a:rPr>
              <a:t> sur le fait que les </a:t>
            </a:r>
            <a:r>
              <a:rPr lang="en-CA" sz="1800" b="0" i="0" u="none" strike="noStrike" dirty="0" err="1">
                <a:solidFill>
                  <a:srgbClr val="000000"/>
                </a:solidFill>
                <a:effectLst/>
                <a:latin typeface="Arial" panose="020B0604020202020204" pitchFamily="34" charset="0"/>
              </a:rPr>
              <a:t>jeunes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ont</a:t>
            </a:r>
            <a:r>
              <a:rPr lang="en-CA" sz="1800" b="0" i="0" u="none" strike="noStrike" dirty="0">
                <a:solidFill>
                  <a:srgbClr val="000000"/>
                </a:solidFill>
                <a:effectLst/>
                <a:latin typeface="Arial" panose="020B0604020202020204" pitchFamily="34" charset="0"/>
              </a:rPr>
              <a:t> tendance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être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moins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prudentes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et constituent </a:t>
            </a:r>
            <a:r>
              <a:rPr lang="en-CA" sz="1800" b="0" i="0" u="none" strike="noStrike" dirty="0" err="1">
                <a:solidFill>
                  <a:srgbClr val="000000"/>
                </a:solidFill>
                <a:effectLst/>
                <a:latin typeface="Arial" panose="020B0604020202020204" pitchFamily="34" charset="0"/>
              </a:rPr>
              <a:t>donc</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cible</a:t>
            </a:r>
            <a:r>
              <a:rPr lang="en-CA" sz="1800" b="0" i="0" u="none" strike="noStrike" dirty="0">
                <a:solidFill>
                  <a:srgbClr val="000000"/>
                </a:solidFill>
                <a:effectLst/>
                <a:latin typeface="Arial" panose="020B0604020202020204" pitchFamily="34" charset="0"/>
              </a:rPr>
              <a:t> plus facile pour les </a:t>
            </a:r>
            <a:r>
              <a:rPr lang="en-CA" sz="1800" b="0" i="0" u="none" strike="noStrike" dirty="0" err="1">
                <a:solidFill>
                  <a:srgbClr val="000000"/>
                </a:solidFill>
                <a:effectLst/>
                <a:latin typeface="Arial" panose="020B0604020202020204" pitchFamily="34" charset="0"/>
              </a:rPr>
              <a:t>trafiquant</a:t>
            </a:r>
            <a:r>
              <a:rPr lang="en-CA" sz="1800" b="0" i="0" u="none" strike="noStrike" dirty="0">
                <a:solidFill>
                  <a:srgbClr val="000000"/>
                </a:solidFill>
                <a:effectLst/>
                <a:latin typeface="Arial" panose="020B0604020202020204" pitchFamily="34" charset="0"/>
              </a:rPr>
              <a:t>(e)s.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00000"/>
                </a:solidFill>
                <a:effectLst/>
                <a:latin typeface="Arial" panose="020B0604020202020204" pitchFamily="34" charset="0"/>
              </a:rPr>
              <a:t>Les </a:t>
            </a:r>
            <a:r>
              <a:rPr lang="en-CA" sz="1800" b="0" i="0" u="none" strike="noStrike" dirty="0" err="1">
                <a:solidFill>
                  <a:srgbClr val="000000"/>
                </a:solidFill>
                <a:effectLst/>
                <a:latin typeface="Arial" panose="020B0604020202020204" pitchFamily="34" charset="0"/>
              </a:rPr>
              <a:t>enseignant</a:t>
            </a:r>
            <a:r>
              <a:rPr lang="en-CA" sz="1800" b="0" i="0" u="none" strike="noStrike" dirty="0">
                <a:solidFill>
                  <a:srgbClr val="000000"/>
                </a:solidFill>
                <a:effectLst/>
                <a:latin typeface="Arial" panose="020B0604020202020204" pitchFamily="34" charset="0"/>
              </a:rPr>
              <a:t>(e)s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capturer les points </a:t>
            </a:r>
            <a:r>
              <a:rPr lang="en-CA" sz="1800" b="0" i="0" u="none" strike="noStrike" dirty="0" err="1">
                <a:solidFill>
                  <a:srgbClr val="000000"/>
                </a:solidFill>
                <a:effectLst/>
                <a:latin typeface="Arial" panose="020B0604020202020204" pitchFamily="34" charset="0"/>
              </a:rPr>
              <a:t>clés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utilisant</a:t>
            </a:r>
            <a:r>
              <a:rPr lang="en-CA" sz="1800" b="0" i="0" u="none" strike="noStrike" dirty="0">
                <a:solidFill>
                  <a:srgbClr val="000000"/>
                </a:solidFill>
                <a:effectLst/>
                <a:latin typeface="Arial" panose="020B0604020202020204" pitchFamily="34" charset="0"/>
              </a:rPr>
              <a:t> un </a:t>
            </a:r>
            <a:r>
              <a:rPr lang="en-CA" sz="1800" b="1" i="0" u="none" strike="noStrike" dirty="0">
                <a:solidFill>
                  <a:srgbClr val="000000"/>
                </a:solidFill>
                <a:effectLst/>
                <a:latin typeface="Arial" panose="020B0604020202020204" pitchFamily="34" charset="0"/>
              </a:rPr>
              <a:t>tableau </a:t>
            </a:r>
            <a:r>
              <a:rPr lang="en-CA" sz="1800" b="1" i="0" u="none" strike="noStrike" dirty="0" err="1">
                <a:solidFill>
                  <a:srgbClr val="000000"/>
                </a:solidFill>
                <a:effectLst/>
                <a:latin typeface="Arial" panose="020B0604020202020204" pitchFamily="34" charset="0"/>
              </a:rPr>
              <a:t>blanc</a:t>
            </a:r>
            <a:r>
              <a:rPr lang="en-CA" sz="1800" b="0" i="0" u="none" strike="noStrike" dirty="0">
                <a:solidFill>
                  <a:srgbClr val="000000"/>
                </a:solidFill>
                <a:effectLst/>
                <a:latin typeface="Arial" panose="020B0604020202020204" pitchFamily="34" charset="0"/>
              </a:rPr>
              <a:t> numérique.</a:t>
            </a:r>
            <a:endParaRPr lang="en-CA" b="0" i="0" u="none" strike="noStrike" dirty="0">
              <a:solidFill>
                <a:srgbClr val="000000"/>
              </a:solidFill>
              <a:effectLst/>
            </a:endParaRPr>
          </a:p>
          <a:p>
            <a:br>
              <a:rPr lang="en-CA" b="0" i="0" u="none" strike="noStrike" dirty="0">
                <a:solidFill>
                  <a:srgbClr val="000000"/>
                </a:solidFill>
                <a:effectLst/>
              </a:rPr>
            </a:br>
            <a:br>
              <a:rPr lang="en-CA" b="0" i="0" u="none" strike="noStrike" dirty="0">
                <a:solidFill>
                  <a:srgbClr val="000000"/>
                </a:solidFill>
                <a:effectLst/>
              </a:rPr>
            </a:b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20</a:t>
            </a:fld>
            <a:endParaRPr lang="en-US"/>
          </a:p>
        </p:txBody>
      </p:sp>
    </p:spTree>
    <p:extLst>
      <p:ext uri="{BB962C8B-B14F-4D97-AF65-F5344CB8AC3E}">
        <p14:creationId xmlns:p14="http://schemas.microsoft.com/office/powerpoint/2010/main" val="288814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0" i="0" u="none" strike="noStrike" dirty="0" err="1">
                <a:solidFill>
                  <a:srgbClr val="000000"/>
                </a:solidFill>
                <a:effectLst/>
                <a:latin typeface="Arial" panose="020B0604020202020204" pitchFamily="34" charset="0"/>
              </a:rPr>
              <a:t>Cette</a:t>
            </a:r>
            <a:r>
              <a:rPr lang="en-CA" sz="1800" b="0" i="0" u="none" strike="noStrike" dirty="0">
                <a:solidFill>
                  <a:srgbClr val="000000"/>
                </a:solidFill>
                <a:effectLst/>
                <a:latin typeface="Arial" panose="020B0604020202020204" pitchFamily="34" charset="0"/>
              </a:rPr>
              <a:t> discussion, </a:t>
            </a:r>
            <a:r>
              <a:rPr lang="en-CA" sz="1800" b="0" i="0" u="none" strike="noStrike" dirty="0" err="1">
                <a:solidFill>
                  <a:srgbClr val="000000"/>
                </a:solidFill>
                <a:effectLst/>
                <a:latin typeface="Arial" panose="020B0604020202020204" pitchFamily="34" charset="0"/>
              </a:rPr>
              <a:t>basée</a:t>
            </a:r>
            <a:r>
              <a:rPr lang="en-CA" sz="1800" b="0" i="0" u="none" strike="noStrike" dirty="0">
                <a:solidFill>
                  <a:srgbClr val="000000"/>
                </a:solidFill>
                <a:effectLst/>
                <a:latin typeface="Arial" panose="020B0604020202020204" pitchFamily="34" charset="0"/>
              </a:rPr>
              <a:t> sur un </a:t>
            </a:r>
            <a:r>
              <a:rPr lang="en-CA" sz="1800" b="1" i="0" u="none" strike="noStrike" dirty="0">
                <a:solidFill>
                  <a:srgbClr val="000000"/>
                </a:solidFill>
                <a:effectLst/>
                <a:latin typeface="Arial" panose="020B0604020202020204" pitchFamily="34" charset="0"/>
              </a:rPr>
              <a:t>Sondage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sert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d’activité</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réflexion</a:t>
            </a:r>
            <a:r>
              <a:rPr lang="en-CA" sz="1800" b="0" i="0" u="none" strike="noStrike" dirty="0">
                <a:solidFill>
                  <a:srgbClr val="000000"/>
                </a:solidFill>
                <a:effectLst/>
                <a:latin typeface="Arial" panose="020B0604020202020204" pitchFamily="34" charset="0"/>
              </a:rPr>
              <a:t> pour faire </a:t>
            </a:r>
            <a:r>
              <a:rPr lang="en-CA" sz="1800" b="0" i="0" u="none" strike="noStrike" dirty="0" err="1">
                <a:solidFill>
                  <a:srgbClr val="000000"/>
                </a:solidFill>
                <a:effectLst/>
                <a:latin typeface="Arial" panose="020B0604020202020204" pitchFamily="34" charset="0"/>
              </a:rPr>
              <a:t>participer</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lorsque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vous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commencez</a:t>
            </a:r>
            <a:r>
              <a:rPr lang="en-CA" sz="1800" b="0" i="0" u="none" strike="noStrike" dirty="0">
                <a:solidFill>
                  <a:srgbClr val="000000"/>
                </a:solidFill>
                <a:effectLst/>
                <a:latin typeface="Arial" panose="020B0604020202020204" pitchFamily="34" charset="0"/>
              </a:rPr>
              <a:t> avec la </a:t>
            </a:r>
            <a:r>
              <a:rPr lang="en-CA" sz="1800" b="1" i="0" u="none" strike="noStrike" dirty="0">
                <a:solidFill>
                  <a:srgbClr val="000000"/>
                </a:solidFill>
                <a:effectLst/>
                <a:latin typeface="Arial" panose="020B0604020202020204" pitchFamily="34" charset="0"/>
              </a:rPr>
              <a:t>première </a:t>
            </a:r>
            <a:r>
              <a:rPr lang="en-CA" sz="1800" b="1" i="0" u="none" strike="noStrike" dirty="0" err="1">
                <a:solidFill>
                  <a:srgbClr val="000000"/>
                </a:solidFill>
                <a:effectLst/>
                <a:latin typeface="Arial" panose="020B0604020202020204" pitchFamily="34" charset="0"/>
              </a:rPr>
              <a:t>activité</a:t>
            </a:r>
            <a:r>
              <a:rPr lang="en-CA" sz="1800" b="1" i="0" u="none" strike="noStrike" dirty="0">
                <a:solidFill>
                  <a:srgbClr val="000000"/>
                </a:solidFill>
                <a:effectLst/>
                <a:latin typeface="Arial" panose="020B0604020202020204" pitchFamily="34" charset="0"/>
              </a:rPr>
              <a:t> </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cours</a:t>
            </a:r>
            <a:r>
              <a:rPr lang="en-CA" sz="1800" b="0"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00000"/>
                </a:solidFill>
                <a:effectLst/>
                <a:latin typeface="Arial" panose="020B0604020202020204" pitchFamily="34" charset="0"/>
              </a:rPr>
              <a:t>Il </a:t>
            </a:r>
            <a:r>
              <a:rPr lang="en-CA" sz="1800" b="0" i="0" u="none" strike="noStrike" dirty="0" err="1">
                <a:solidFill>
                  <a:srgbClr val="000000"/>
                </a:solidFill>
                <a:effectLst/>
                <a:latin typeface="Arial" panose="020B0604020202020204" pitchFamily="34" charset="0"/>
              </a:rPr>
              <a:t>existe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nombreux</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mythes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concernant</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fins </a:t>
            </a:r>
            <a:r>
              <a:rPr lang="en-CA" sz="1800" b="0" i="0" u="none" strike="noStrike" dirty="0" err="1">
                <a:solidFill>
                  <a:srgbClr val="000000"/>
                </a:solidFill>
                <a:effectLst/>
                <a:latin typeface="Arial" panose="020B0604020202020204" pitchFamily="34" charset="0"/>
              </a:rPr>
              <a:t>d’exploitation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enseignant</a:t>
            </a:r>
            <a:r>
              <a:rPr lang="en-CA" sz="1800" b="0" i="0" u="none" strike="noStrike" dirty="0">
                <a:solidFill>
                  <a:srgbClr val="000000"/>
                </a:solidFill>
                <a:effectLst/>
                <a:latin typeface="Arial" panose="020B0604020202020204" pitchFamily="34" charset="0"/>
              </a:rPr>
              <a:t>(e)s </a:t>
            </a:r>
            <a:r>
              <a:rPr lang="en-CA" sz="1800" b="0" i="0" u="none" strike="noStrike" dirty="0" err="1">
                <a:solidFill>
                  <a:srgbClr val="000000"/>
                </a:solidFill>
                <a:effectLst/>
                <a:latin typeface="Arial" panose="020B0604020202020204" pitchFamily="34" charset="0"/>
              </a:rPr>
              <a:t>devront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évaluer</a:t>
            </a:r>
            <a:r>
              <a:rPr lang="en-CA" sz="1800" b="0" i="0" u="none" strike="noStrike" dirty="0">
                <a:solidFill>
                  <a:srgbClr val="000000"/>
                </a:solidFill>
                <a:effectLst/>
                <a:latin typeface="Arial" panose="020B0604020202020204" pitchFamily="34" charset="0"/>
              </a:rPr>
              <a:t> le </a:t>
            </a:r>
            <a:r>
              <a:rPr lang="en-CA" sz="1800" b="0" i="0" u="none" strike="noStrike" dirty="0" err="1">
                <a:solidFill>
                  <a:srgbClr val="000000"/>
                </a:solidFill>
                <a:effectLst/>
                <a:latin typeface="Arial" panose="020B0604020202020204" pitchFamily="34" charset="0"/>
              </a:rPr>
              <a:t>niveau</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connaissance</a:t>
            </a:r>
            <a:r>
              <a:rPr lang="en-CA" sz="1800" b="0" i="0" u="none" strike="noStrike" dirty="0">
                <a:solidFill>
                  <a:srgbClr val="000000"/>
                </a:solidFill>
                <a:effectLst/>
                <a:latin typeface="Arial" panose="020B0604020202020204" pitchFamily="34" charset="0"/>
              </a:rPr>
              <a:t> et de </a:t>
            </a:r>
            <a:r>
              <a:rPr lang="en-CA" sz="1800" b="0" i="0" u="none" strike="noStrike" dirty="0" err="1">
                <a:solidFill>
                  <a:srgbClr val="000000"/>
                </a:solidFill>
                <a:effectLst/>
                <a:latin typeface="Arial" panose="020B0604020202020204" pitchFamily="34" charset="0"/>
              </a:rPr>
              <a:t>sensibilisation</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décider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s’il</a:t>
            </a:r>
            <a:r>
              <a:rPr lang="en-CA" sz="1800" b="0" i="0" u="none" strike="noStrike" dirty="0">
                <a:solidFill>
                  <a:srgbClr val="000000"/>
                </a:solidFill>
                <a:effectLst/>
                <a:latin typeface="Arial" panose="020B0604020202020204" pitchFamily="34" charset="0"/>
              </a:rPr>
              <a:t> faut passer plus de temps sur </a:t>
            </a:r>
            <a:r>
              <a:rPr lang="en-CA" sz="1800" b="0" i="0" u="none" strike="noStrike" dirty="0" err="1">
                <a:solidFill>
                  <a:srgbClr val="000000"/>
                </a:solidFill>
                <a:effectLst/>
                <a:latin typeface="Arial" panose="020B0604020202020204" pitchFamily="34" charset="0"/>
              </a:rPr>
              <a:t>certains</a:t>
            </a:r>
            <a:r>
              <a:rPr lang="en-CA" sz="1800" b="0" i="0" u="none" strike="noStrike" dirty="0">
                <a:solidFill>
                  <a:srgbClr val="000000"/>
                </a:solidFill>
                <a:effectLst/>
                <a:latin typeface="Arial" panose="020B0604020202020204" pitchFamily="34" charset="0"/>
              </a:rPr>
              <a:t> aspects du </a:t>
            </a:r>
            <a:r>
              <a:rPr lang="en-CA" sz="1800" b="0" i="0" u="none" strike="noStrike" dirty="0" err="1">
                <a:solidFill>
                  <a:srgbClr val="000000"/>
                </a:solidFill>
                <a:effectLst/>
                <a:latin typeface="Arial" panose="020B0604020202020204" pitchFamily="34" charset="0"/>
              </a:rPr>
              <a:t>cours</a:t>
            </a:r>
            <a:r>
              <a:rPr lang="en-CA" sz="1800" b="0" i="0" u="none" strike="noStrike" dirty="0">
                <a:solidFill>
                  <a:srgbClr val="000000"/>
                </a:solidFill>
                <a:effectLst/>
                <a:latin typeface="Arial" panose="020B0604020202020204" pitchFamily="34" charset="0"/>
              </a:rPr>
              <a:t> que </a:t>
            </a:r>
            <a:r>
              <a:rPr lang="en-CA" sz="1800" b="0" i="0" u="none" strike="noStrike" dirty="0" err="1">
                <a:solidFill>
                  <a:srgbClr val="000000"/>
                </a:solidFill>
                <a:effectLst/>
                <a:latin typeface="Arial" panose="020B0604020202020204" pitchFamily="34" charset="0"/>
              </a:rPr>
              <a:t>d’autres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Consultez</a:t>
            </a:r>
            <a:r>
              <a:rPr lang="en-CA" sz="1800" b="0" i="0" u="none" strike="noStrike" dirty="0">
                <a:solidFill>
                  <a:srgbClr val="000000"/>
                </a:solidFill>
                <a:effectLst/>
                <a:latin typeface="Arial" panose="020B0604020202020204" pitchFamily="34" charset="0"/>
              </a:rPr>
              <a:t> le document « </a:t>
            </a:r>
            <a:r>
              <a:rPr lang="en-CA" sz="1800" b="0" i="0" u="none" strike="noStrike" dirty="0" err="1">
                <a:solidFill>
                  <a:srgbClr val="000000"/>
                </a:solidFill>
                <a:effectLst/>
                <a:latin typeface="Arial" panose="020B0604020202020204" pitchFamily="34" charset="0"/>
              </a:rPr>
              <a:t>Prévenir</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fins </a:t>
            </a:r>
            <a:r>
              <a:rPr lang="en-CA" sz="1800" b="0" i="0" u="none" strike="noStrike" dirty="0" err="1">
                <a:solidFill>
                  <a:srgbClr val="000000"/>
                </a:solidFill>
                <a:effectLst/>
                <a:latin typeface="Arial" panose="020B0604020202020204" pitchFamily="34" charset="0"/>
              </a:rPr>
              <a:t>d’exploitation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 : Conseils de </a:t>
            </a:r>
            <a:r>
              <a:rPr lang="en-CA" sz="1800" b="0" i="0" u="none" strike="noStrike" dirty="0" err="1">
                <a:solidFill>
                  <a:srgbClr val="000000"/>
                </a:solidFill>
                <a:effectLst/>
                <a:latin typeface="Arial" panose="020B0604020202020204" pitchFamily="34" charset="0"/>
              </a:rPr>
              <a:t>sécurité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 </a:t>
            </a:r>
            <a:r>
              <a:rPr lang="en-CA" sz="1800" b="0" i="0" u="none" strike="noStrike" dirty="0" err="1">
                <a:solidFill>
                  <a:srgbClr val="000000"/>
                </a:solidFill>
                <a:effectLst/>
                <a:latin typeface="Arial" panose="020B0604020202020204" pitchFamily="34" charset="0"/>
              </a:rPr>
              <a:t>destiné</a:t>
            </a:r>
            <a:r>
              <a:rPr lang="en-CA" sz="1800" b="0" i="0" u="none" strike="noStrike" dirty="0">
                <a:solidFill>
                  <a:srgbClr val="000000"/>
                </a:solidFill>
                <a:effectLst/>
                <a:latin typeface="Arial" panose="020B0604020202020204" pitchFamily="34" charset="0"/>
              </a:rPr>
              <a:t> au personnel </a:t>
            </a:r>
            <a:r>
              <a:rPr lang="en-CA" sz="1800" b="0" i="0" u="none" strike="noStrike" dirty="0" err="1">
                <a:solidFill>
                  <a:srgbClr val="000000"/>
                </a:solidFill>
                <a:effectLst/>
                <a:latin typeface="Arial" panose="020B0604020202020204" pitchFamily="34" charset="0"/>
              </a:rPr>
              <a:t>enseignant</a:t>
            </a:r>
            <a:r>
              <a:rPr lang="en-CA" sz="1800" b="0" i="0" u="none" strike="noStrike" dirty="0">
                <a:solidFill>
                  <a:srgbClr val="000000"/>
                </a:solidFill>
                <a:effectLst/>
                <a:latin typeface="Arial" panose="020B0604020202020204" pitchFamily="34" charset="0"/>
              </a:rPr>
              <a:t> » pour </a:t>
            </a:r>
            <a:r>
              <a:rPr lang="en-CA" sz="1800" b="0" i="0" u="none" strike="noStrike" dirty="0" err="1">
                <a:solidFill>
                  <a:srgbClr val="000000"/>
                </a:solidFill>
                <a:effectLst/>
                <a:latin typeface="Arial" panose="020B0604020202020204" pitchFamily="34" charset="0"/>
              </a:rPr>
              <a:t>vous</a:t>
            </a:r>
            <a:r>
              <a:rPr lang="en-CA" sz="1800" b="0" i="0" u="none" strike="noStrike" dirty="0">
                <a:solidFill>
                  <a:srgbClr val="000000"/>
                </a:solidFill>
                <a:effectLst/>
                <a:latin typeface="Arial" panose="020B0604020202020204" pitchFamily="34" charset="0"/>
              </a:rPr>
              <a:t> familiariser </a:t>
            </a:r>
            <a:r>
              <a:rPr lang="en-CA" sz="1800" b="0" i="0" u="none" strike="noStrike" dirty="0" err="1">
                <a:solidFill>
                  <a:srgbClr val="000000"/>
                </a:solidFill>
                <a:effectLst/>
                <a:latin typeface="Arial" panose="020B0604020202020204" pitchFamily="34" charset="0"/>
              </a:rPr>
              <a:t>davantage</a:t>
            </a:r>
            <a:r>
              <a:rPr lang="en-CA" sz="1800" b="0" i="0" u="none" strike="noStrike" dirty="0">
                <a:solidFill>
                  <a:srgbClr val="000000"/>
                </a:solidFill>
                <a:effectLst/>
                <a:latin typeface="Arial" panose="020B0604020202020204" pitchFamily="34" charset="0"/>
              </a:rPr>
              <a:t> avec les </a:t>
            </a:r>
            <a:r>
              <a:rPr lang="en-CA" sz="1800" b="0" i="0" u="none" strike="noStrike" dirty="0" err="1">
                <a:solidFill>
                  <a:srgbClr val="000000"/>
                </a:solidFill>
                <a:effectLst/>
                <a:latin typeface="Arial" panose="020B0604020202020204" pitchFamily="34" charset="0"/>
              </a:rPr>
              <a:t>stratégies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sécurité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1" i="0" u="sng" strike="noStrike" dirty="0">
                <a:solidFill>
                  <a:srgbClr val="0E101A"/>
                </a:solidFill>
                <a:effectLst/>
                <a:latin typeface="Arial" panose="020B0604020202020204" pitchFamily="34" charset="0"/>
              </a:rPr>
              <a:t>Guide de </a:t>
            </a:r>
            <a:r>
              <a:rPr lang="en-CA" sz="1800" b="1" i="0" u="sng" strike="noStrike" dirty="0" err="1">
                <a:solidFill>
                  <a:srgbClr val="0E101A"/>
                </a:solidFill>
                <a:effectLst/>
                <a:latin typeface="Arial" panose="020B0604020202020204" pitchFamily="34" charset="0"/>
              </a:rPr>
              <a:t>présentation</a:t>
            </a:r>
            <a:r>
              <a:rPr lang="en-CA" sz="1800" b="1" i="0" u="sng" strike="noStrike" dirty="0">
                <a:solidFill>
                  <a:srgbClr val="0E101A"/>
                </a:solidFill>
                <a:effectLst/>
                <a:latin typeface="Arial" panose="020B0604020202020204" pitchFamily="34" charset="0"/>
              </a:rPr>
              <a:t> </a:t>
            </a:r>
            <a:r>
              <a:rPr lang="en-CA" sz="1800" b="1" i="0" u="sng" strike="noStrike" dirty="0" err="1">
                <a:solidFill>
                  <a:srgbClr val="0E101A"/>
                </a:solidFill>
                <a:effectLst/>
                <a:latin typeface="Arial" panose="020B0604020202020204" pitchFamily="34" charset="0"/>
              </a:rPr>
              <a:t>en</a:t>
            </a:r>
            <a:r>
              <a:rPr lang="en-CA" sz="1800" b="1" i="0" u="sng" strike="noStrike" dirty="0">
                <a:solidFill>
                  <a:srgbClr val="0E101A"/>
                </a:solidFill>
                <a:effectLst/>
                <a:latin typeface="Arial" panose="020B0604020202020204" pitchFamily="34" charset="0"/>
              </a:rPr>
              <a:t> </a:t>
            </a:r>
            <a:r>
              <a:rPr lang="en-CA" sz="1800" b="1" i="0" u="sng" strike="noStrike" dirty="0" err="1">
                <a:solidFill>
                  <a:srgbClr val="0E101A"/>
                </a:solidFill>
                <a:effectLst/>
                <a:latin typeface="Arial" panose="020B0604020202020204" pitchFamily="34" charset="0"/>
              </a:rPr>
              <a:t>ligne</a:t>
            </a:r>
            <a:r>
              <a:rPr lang="en-CA" sz="1800" b="1" i="0" u="sng" strike="noStrike" dirty="0">
                <a:solidFill>
                  <a:srgbClr val="0E101A"/>
                </a:solidFill>
                <a:effectLst/>
                <a:latin typeface="Arial" panose="020B0604020202020204" pitchFamily="34" charset="0"/>
              </a:rPr>
              <a:t> : Sondages </a:t>
            </a:r>
            <a:r>
              <a:rPr lang="en-CA" sz="1800" b="1" i="0" u="sng" strike="noStrike" dirty="0" err="1">
                <a:solidFill>
                  <a:srgbClr val="0E101A"/>
                </a:solidFill>
                <a:effectLst/>
                <a:latin typeface="Arial" panose="020B0604020202020204" pitchFamily="34" charset="0"/>
              </a:rPr>
              <a:t>en</a:t>
            </a:r>
            <a:r>
              <a:rPr lang="en-CA" sz="1800" b="1" i="0" u="sng" strike="noStrike" dirty="0">
                <a:solidFill>
                  <a:srgbClr val="0E101A"/>
                </a:solidFill>
                <a:effectLst/>
                <a:latin typeface="Arial" panose="020B0604020202020204" pitchFamily="34" charset="0"/>
              </a:rPr>
              <a:t> </a:t>
            </a:r>
            <a:r>
              <a:rPr lang="en-CA" sz="1800" b="1" i="0" u="sng" strike="noStrike" dirty="0" err="1">
                <a:solidFill>
                  <a:srgbClr val="0E101A"/>
                </a:solidFill>
                <a:effectLst/>
                <a:latin typeface="Arial" panose="020B0604020202020204" pitchFamily="34" charset="0"/>
              </a:rPr>
              <a:t>ligne</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E101A"/>
                </a:solidFill>
                <a:effectLst/>
                <a:latin typeface="Arial" panose="020B0604020202020204" pitchFamily="34" charset="0"/>
              </a:rPr>
              <a:t>Outils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numériques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suggérés</a:t>
            </a:r>
            <a:r>
              <a:rPr lang="en-CA" sz="1800" b="0" i="0" u="none" strike="noStrike" dirty="0">
                <a:solidFill>
                  <a:srgbClr val="0E101A"/>
                </a:solidFill>
                <a:effectLst/>
                <a:latin typeface="Arial" panose="020B0604020202020204" pitchFamily="34" charset="0"/>
              </a:rPr>
              <a:t> : </a:t>
            </a:r>
            <a:endParaRPr lang="en-CA" b="0" i="0" u="none" strike="noStrike" dirty="0">
              <a:solidFill>
                <a:srgbClr val="000000"/>
              </a:solidFill>
              <a:effectLst/>
            </a:endParaRPr>
          </a:p>
          <a:p>
            <a:pPr algn="l" rtl="0" fontAlgn="base">
              <a:spcBef>
                <a:spcPts val="0"/>
              </a:spcBef>
              <a:spcAft>
                <a:spcPts val="0"/>
              </a:spcAft>
              <a:buFont typeface="+mj-lt"/>
              <a:buAutoNum type="arabicPeriod"/>
            </a:pPr>
            <a:r>
              <a:rPr lang="en-CA" sz="1800" b="0" i="1" u="none" strike="noStrike" dirty="0" err="1">
                <a:solidFill>
                  <a:srgbClr val="000000"/>
                </a:solidFill>
                <a:effectLst/>
                <a:latin typeface="Arial" panose="020B0604020202020204" pitchFamily="34" charset="0"/>
              </a:rPr>
              <a:t>Mentimeter</a:t>
            </a:r>
            <a:r>
              <a:rPr lang="en-CA" sz="1800" b="0" i="0" u="none" strike="noStrike" dirty="0">
                <a:solidFill>
                  <a:srgbClr val="000000"/>
                </a:solidFill>
                <a:effectLst/>
                <a:latin typeface="Arial" panose="020B0604020202020204" pitchFamily="34" charset="0"/>
              </a:rPr>
              <a:t>  </a:t>
            </a:r>
            <a:r>
              <a:rPr lang="en-CA" sz="1800" b="0" i="0" u="sng" strike="noStrike" dirty="0">
                <a:solidFill>
                  <a:srgbClr val="0000FF"/>
                </a:solidFill>
                <a:effectLst/>
                <a:latin typeface="Arial" panose="020B0604020202020204" pitchFamily="34" charset="0"/>
                <a:hlinkClick r:id="rId3"/>
              </a:rPr>
              <a:t> https://www.mentimeter.com</a:t>
            </a:r>
            <a:endParaRPr lang="en-CA" sz="1800" b="0" i="1" u="none" strike="noStrike" dirty="0">
              <a:solidFill>
                <a:srgbClr val="000000"/>
              </a:solidFill>
              <a:effectLst/>
              <a:latin typeface="Arial" panose="020B0604020202020204" pitchFamily="34" charset="0"/>
            </a:endParaRPr>
          </a:p>
          <a:p>
            <a:pPr algn="l" rtl="0" fontAlgn="base">
              <a:spcBef>
                <a:spcPts val="0"/>
              </a:spcBef>
              <a:spcAft>
                <a:spcPts val="0"/>
              </a:spcAft>
              <a:buFont typeface="+mj-lt"/>
              <a:buAutoNum type="arabicPeriod"/>
            </a:pPr>
            <a:r>
              <a:rPr lang="en-CA" sz="1800" b="0" i="0" u="none" strike="noStrike" dirty="0">
                <a:solidFill>
                  <a:srgbClr val="000000"/>
                </a:solidFill>
                <a:effectLst/>
                <a:latin typeface="Arial" panose="020B0604020202020204" pitchFamily="34" charset="0"/>
              </a:rPr>
              <a:t>Kahoot </a:t>
            </a:r>
            <a:r>
              <a:rPr lang="en-CA" sz="1800" b="0" i="0" u="sng" strike="noStrike" dirty="0">
                <a:solidFill>
                  <a:srgbClr val="0000FF"/>
                </a:solidFill>
                <a:effectLst/>
                <a:latin typeface="Arial" panose="020B0604020202020204" pitchFamily="34" charset="0"/>
                <a:hlinkClick r:id="rId4"/>
              </a:rPr>
              <a:t>https://kahoot.com/</a:t>
            </a:r>
            <a:endParaRPr lang="en-CA" sz="1800" b="0" i="0" u="none" strike="noStrike" dirty="0">
              <a:solidFill>
                <a:srgbClr val="000000"/>
              </a:solidFill>
              <a:effectLst/>
              <a:latin typeface="Times"/>
            </a:endParaRPr>
          </a:p>
          <a:p>
            <a:pPr algn="l" rtl="0" fontAlgn="base">
              <a:spcBef>
                <a:spcPts val="0"/>
              </a:spcBef>
              <a:spcAft>
                <a:spcPts val="0"/>
              </a:spcAft>
              <a:buFont typeface="+mj-lt"/>
              <a:buAutoNum type="arabicPeriod"/>
            </a:pPr>
            <a:r>
              <a:rPr lang="en-CA" sz="1800" b="0" i="0" u="none" strike="noStrike" dirty="0" err="1">
                <a:solidFill>
                  <a:srgbClr val="000000"/>
                </a:solidFill>
                <a:effectLst/>
                <a:latin typeface="Arial" panose="020B0604020202020204" pitchFamily="34" charset="0"/>
              </a:rPr>
              <a:t>Fonction</a:t>
            </a:r>
            <a:r>
              <a:rPr lang="en-CA" sz="1800" b="0" i="0" u="none" strike="noStrike" dirty="0">
                <a:solidFill>
                  <a:srgbClr val="000000"/>
                </a:solidFill>
                <a:effectLst/>
                <a:latin typeface="Arial" panose="020B0604020202020204" pitchFamily="34" charset="0"/>
              </a:rPr>
              <a:t> de sondage dans </a:t>
            </a:r>
            <a:r>
              <a:rPr lang="en-CA" sz="1800" b="0" i="0" u="none" strike="noStrike" dirty="0" err="1">
                <a:solidFill>
                  <a:srgbClr val="000000"/>
                </a:solidFill>
                <a:effectLst/>
                <a:latin typeface="Arial" panose="020B0604020202020204" pitchFamily="34" charset="0"/>
              </a:rPr>
              <a:t>votre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système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d’apprentissage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endParaRPr lang="en-CA" sz="1800" b="0" i="0" u="none" strike="noStrike" dirty="0">
              <a:solidFill>
                <a:srgbClr val="000000"/>
              </a:solidFill>
              <a:effectLst/>
              <a:latin typeface="Arial" panose="020B0604020202020204" pitchFamily="34" charset="0"/>
            </a:endParaRPr>
          </a:p>
          <a:p>
            <a:pPr marL="457200" algn="l" rtl="0">
              <a:spcBef>
                <a:spcPts val="0"/>
              </a:spcBef>
              <a:spcAft>
                <a:spcPts val="0"/>
              </a:spcAft>
            </a:pPr>
            <a:r>
              <a:rPr lang="en-CA" sz="1800" b="0"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00000"/>
                </a:solidFill>
                <a:effectLst/>
                <a:latin typeface="Arial" panose="020B0604020202020204" pitchFamily="34" charset="0"/>
              </a:rPr>
              <a:t>Inviter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donner des </a:t>
            </a:r>
            <a:r>
              <a:rPr lang="en-CA" sz="1800" b="0" i="0" u="none" strike="noStrike" dirty="0" err="1">
                <a:solidFill>
                  <a:srgbClr val="000000"/>
                </a:solidFill>
                <a:effectLst/>
                <a:latin typeface="Arial" panose="020B0604020202020204" pitchFamily="34" charset="0"/>
              </a:rPr>
              <a:t>commentaires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est</a:t>
            </a:r>
            <a:r>
              <a:rPr lang="en-CA" sz="1800" b="0" i="0" u="none" strike="noStrike" dirty="0">
                <a:solidFill>
                  <a:srgbClr val="000000"/>
                </a:solidFill>
                <a:effectLst/>
                <a:latin typeface="Arial" panose="020B0604020202020204" pitchFamily="34" charset="0"/>
              </a:rPr>
              <a:t> un </a:t>
            </a:r>
            <a:r>
              <a:rPr lang="en-CA" sz="1800" b="0" i="0" u="none" strike="noStrike" dirty="0" err="1">
                <a:solidFill>
                  <a:srgbClr val="000000"/>
                </a:solidFill>
                <a:effectLst/>
                <a:latin typeface="Arial" panose="020B0604020202020204" pitchFamily="34" charset="0"/>
              </a:rPr>
              <a:t>outil</a:t>
            </a:r>
            <a:r>
              <a:rPr lang="en-CA" sz="1800" b="0" i="0" u="none" strike="noStrike" dirty="0">
                <a:solidFill>
                  <a:srgbClr val="000000"/>
                </a:solidFill>
                <a:effectLst/>
                <a:latin typeface="Arial" panose="020B0604020202020204" pitchFamily="34" charset="0"/>
              </a:rPr>
              <a:t> de diagnostic utile qui </a:t>
            </a:r>
            <a:r>
              <a:rPr lang="en-CA" sz="1800" b="0" i="0" u="none" strike="noStrike" dirty="0" err="1">
                <a:solidFill>
                  <a:srgbClr val="000000"/>
                </a:solidFill>
                <a:effectLst/>
                <a:latin typeface="Arial" panose="020B0604020202020204" pitchFamily="34" charset="0"/>
              </a:rPr>
              <a:t>permet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d’amorcer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discussion. Il </a:t>
            </a:r>
            <a:r>
              <a:rPr lang="en-CA" sz="1800" b="0" i="0" u="none" strike="noStrike" dirty="0" err="1">
                <a:solidFill>
                  <a:srgbClr val="000000"/>
                </a:solidFill>
                <a:effectLst/>
                <a:latin typeface="Arial" panose="020B0604020202020204" pitchFamily="34" charset="0"/>
              </a:rPr>
              <a:t>existe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nombreuses</a:t>
            </a:r>
            <a:r>
              <a:rPr lang="en-CA" sz="1800" b="0" i="0" u="none" strike="noStrike" dirty="0">
                <a:solidFill>
                  <a:srgbClr val="000000"/>
                </a:solidFill>
                <a:effectLst/>
                <a:latin typeface="Arial" panose="020B0604020202020204" pitchFamily="34" charset="0"/>
              </a:rPr>
              <a:t> plates-</a:t>
            </a:r>
            <a:r>
              <a:rPr lang="en-CA" sz="1800" b="0" i="0" u="none" strike="noStrike" dirty="0" err="1">
                <a:solidFill>
                  <a:srgbClr val="000000"/>
                </a:solidFill>
                <a:effectLst/>
                <a:latin typeface="Arial" panose="020B0604020202020204" pitchFamily="34" charset="0"/>
              </a:rPr>
              <a:t>formes</a:t>
            </a:r>
            <a:r>
              <a:rPr lang="en-CA" sz="1800" b="0" i="0" u="none" strike="noStrike" dirty="0">
                <a:solidFill>
                  <a:srgbClr val="000000"/>
                </a:solidFill>
                <a:effectLst/>
                <a:latin typeface="Arial" panose="020B0604020202020204" pitchFamily="34" charset="0"/>
              </a:rPr>
              <a:t> de sondage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parmi</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lesquelles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choisir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Lorsque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vous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traitez</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sujets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sensibles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assurez-vous</a:t>
            </a:r>
            <a:r>
              <a:rPr lang="en-CA" sz="1800" b="0" i="0" u="none" strike="noStrike" dirty="0">
                <a:solidFill>
                  <a:srgbClr val="000000"/>
                </a:solidFill>
                <a:effectLst/>
                <a:latin typeface="Arial" panose="020B0604020202020204" pitchFamily="34" charset="0"/>
              </a:rPr>
              <a:t> que les </a:t>
            </a:r>
            <a:r>
              <a:rPr lang="en-CA" sz="1800" b="0" i="0" u="none" strike="noStrike" dirty="0" err="1">
                <a:solidFill>
                  <a:srgbClr val="000000"/>
                </a:solidFill>
                <a:effectLst/>
                <a:latin typeface="Arial" panose="020B0604020202020204" pitchFamily="34" charset="0"/>
              </a:rPr>
              <a:t>soumissions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sont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anonymes</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facilement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accessibles</a:t>
            </a:r>
            <a:r>
              <a:rPr lang="en-CA" sz="1800" b="0" i="0" u="none" strike="noStrike" dirty="0">
                <a:solidFill>
                  <a:srgbClr val="000000"/>
                </a:solidFill>
                <a:effectLst/>
                <a:latin typeface="Arial" panose="020B0604020202020204" pitchFamily="34" charset="0"/>
              </a:rPr>
              <a:t> (par </a:t>
            </a:r>
            <a:r>
              <a:rPr lang="en-CA" sz="1800" b="0" i="0" u="none" strike="noStrike" dirty="0" err="1">
                <a:solidFill>
                  <a:srgbClr val="000000"/>
                </a:solidFill>
                <a:effectLst/>
                <a:latin typeface="Arial" panose="020B0604020202020204" pitchFamily="34" charset="0"/>
              </a:rPr>
              <a:t>exemple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ne </a:t>
            </a:r>
            <a:r>
              <a:rPr lang="en-CA" sz="1800" b="0" i="0" u="none" strike="noStrike" dirty="0" err="1">
                <a:solidFill>
                  <a:srgbClr val="000000"/>
                </a:solidFill>
                <a:effectLst/>
                <a:latin typeface="Arial" panose="020B0604020202020204" pitchFamily="34" charset="0"/>
              </a:rPr>
              <a:t>nécessitent</a:t>
            </a:r>
            <a:r>
              <a:rPr lang="en-CA" sz="1800" b="0" i="0" u="none" strike="noStrike" dirty="0">
                <a:solidFill>
                  <a:srgbClr val="000000"/>
                </a:solidFill>
                <a:effectLst/>
                <a:latin typeface="Arial" panose="020B0604020202020204" pitchFamily="34" charset="0"/>
              </a:rPr>
              <a:t> pas </a:t>
            </a:r>
            <a:r>
              <a:rPr lang="en-CA" sz="1800" b="0" i="0" u="none" strike="noStrike" dirty="0" err="1">
                <a:solidFill>
                  <a:srgbClr val="000000"/>
                </a:solidFill>
                <a:effectLst/>
                <a:latin typeface="Arial" panose="020B0604020202020204" pitchFamily="34" charset="0"/>
              </a:rPr>
              <a:t>d’inscription</a:t>
            </a:r>
            <a:r>
              <a:rPr lang="en-CA" sz="1800" b="0" i="0" u="none" strike="noStrike" dirty="0">
                <a:solidFill>
                  <a:srgbClr val="000000"/>
                </a:solidFill>
                <a:effectLst/>
                <a:latin typeface="Arial" panose="020B0604020202020204" pitchFamily="34" charset="0"/>
              </a:rPr>
              <a:t>). Les suggestions </a:t>
            </a:r>
            <a:r>
              <a:rPr lang="en-CA" sz="1800" b="0" i="0" u="none" strike="noStrike" dirty="0" err="1">
                <a:solidFill>
                  <a:srgbClr val="000000"/>
                </a:solidFill>
                <a:effectLst/>
                <a:latin typeface="Arial" panose="020B0604020202020204" pitchFamily="34" charset="0"/>
              </a:rPr>
              <a:t>suivantes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pourraient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faciliter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votre</a:t>
            </a:r>
            <a:r>
              <a:rPr lang="en-CA" sz="1800" b="0" i="0" u="none" strike="noStrike" dirty="0">
                <a:solidFill>
                  <a:srgbClr val="000000"/>
                </a:solidFill>
                <a:effectLst/>
                <a:latin typeface="Arial" panose="020B0604020202020204" pitchFamily="34" charset="0"/>
              </a:rPr>
              <a:t> sondage :</a:t>
            </a:r>
            <a:endParaRPr lang="en-CA" b="0" i="0" u="none" strike="noStrike" dirty="0">
              <a:solidFill>
                <a:srgbClr val="000000"/>
              </a:solidFill>
              <a:effectLst/>
            </a:endParaRPr>
          </a:p>
          <a:p>
            <a:pPr marL="368300" algn="l" rtl="0" fontAlgn="base">
              <a:spcBef>
                <a:spcPts val="0"/>
              </a:spcBef>
              <a:spcAft>
                <a:spcPts val="0"/>
              </a:spcAft>
              <a:buFont typeface="+mj-lt"/>
              <a:buAutoNum type="arabicPeriod"/>
            </a:pPr>
            <a:r>
              <a:rPr lang="en-CA" sz="1800" b="0" i="0" u="none" strike="noStrike" dirty="0">
                <a:solidFill>
                  <a:srgbClr val="0E101A"/>
                </a:solidFill>
                <a:effectLst/>
                <a:latin typeface="Arial" panose="020B0604020202020204" pitchFamily="34" charset="0"/>
              </a:rPr>
              <a:t>Se familiariser avec les </a:t>
            </a:r>
            <a:r>
              <a:rPr lang="en-CA" sz="1800" b="0" i="0" u="none" strike="noStrike" dirty="0" err="1">
                <a:solidFill>
                  <a:srgbClr val="0E101A"/>
                </a:solidFill>
                <a:effectLst/>
                <a:latin typeface="Arial" panose="020B0604020202020204" pitchFamily="34" charset="0"/>
              </a:rPr>
              <a:t>paramètres</a:t>
            </a:r>
            <a:r>
              <a:rPr lang="en-CA" sz="1800" b="0" i="0" u="none" strike="noStrike" dirty="0">
                <a:solidFill>
                  <a:srgbClr val="0E101A"/>
                </a:solidFill>
                <a:effectLst/>
                <a:latin typeface="Arial" panose="020B0604020202020204" pitchFamily="34" charset="0"/>
              </a:rPr>
              <a:t> et les </a:t>
            </a:r>
            <a:r>
              <a:rPr lang="en-CA" sz="1800" b="0" i="0" u="none" strike="noStrike" dirty="0" err="1">
                <a:solidFill>
                  <a:srgbClr val="0E101A"/>
                </a:solidFill>
                <a:effectLst/>
                <a:latin typeface="Arial" panose="020B0604020202020204" pitchFamily="34" charset="0"/>
              </a:rPr>
              <a:t>fonctions</a:t>
            </a:r>
            <a:r>
              <a:rPr lang="en-CA" sz="1800" b="0" i="0" u="none" strike="noStrike" dirty="0">
                <a:solidFill>
                  <a:srgbClr val="0E101A"/>
                </a:solidFill>
                <a:effectLst/>
                <a:latin typeface="Arial" panose="020B0604020202020204" pitchFamily="34" charset="0"/>
              </a:rPr>
              <a:t> de la plate-</a:t>
            </a:r>
            <a:r>
              <a:rPr lang="en-CA" sz="1800" b="0" i="0" u="none" strike="noStrike" dirty="0" err="1">
                <a:solidFill>
                  <a:srgbClr val="0E101A"/>
                </a:solidFill>
                <a:effectLst/>
                <a:latin typeface="Arial" panose="020B0604020202020204" pitchFamily="34" charset="0"/>
              </a:rPr>
              <a:t>forme</a:t>
            </a:r>
            <a:r>
              <a:rPr lang="en-CA" sz="1800" b="0" i="0" u="none" strike="noStrike" dirty="0">
                <a:solidFill>
                  <a:srgbClr val="0E101A"/>
                </a:solidFill>
                <a:effectLst/>
                <a:latin typeface="Arial" panose="020B0604020202020204" pitchFamily="34" charset="0"/>
              </a:rPr>
              <a:t>.</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Sélectionner</a:t>
            </a:r>
            <a:r>
              <a:rPr lang="en-CA" sz="1800" b="0" i="0" u="none" strike="noStrike" dirty="0">
                <a:solidFill>
                  <a:srgbClr val="0E101A"/>
                </a:solidFill>
                <a:effectLst/>
                <a:latin typeface="Arial" panose="020B0604020202020204" pitchFamily="34" charset="0"/>
              </a:rPr>
              <a:t> le sondage </a:t>
            </a:r>
            <a:r>
              <a:rPr lang="en-CA" sz="1800" b="0" i="0" u="none" strike="noStrike" dirty="0" err="1">
                <a:solidFill>
                  <a:srgbClr val="0E101A"/>
                </a:solidFill>
                <a:effectLst/>
                <a:latin typeface="Arial" panose="020B0604020202020204" pitchFamily="34" charset="0"/>
              </a:rPr>
              <a:t>approprié</a:t>
            </a:r>
            <a:r>
              <a:rPr lang="en-CA" sz="1800" b="0" i="0" u="none" strike="noStrike" dirty="0">
                <a:solidFill>
                  <a:srgbClr val="0E101A"/>
                </a:solidFill>
                <a:effectLst/>
                <a:latin typeface="Arial" panose="020B0604020202020204" pitchFamily="34" charset="0"/>
              </a:rPr>
              <a:t> pour </a:t>
            </a:r>
            <a:r>
              <a:rPr lang="en-CA" sz="1800" b="0" i="0" u="none" strike="noStrike" dirty="0" err="1">
                <a:solidFill>
                  <a:srgbClr val="0E101A"/>
                </a:solidFill>
                <a:effectLst/>
                <a:latin typeface="Arial" panose="020B0604020202020204" pitchFamily="34" charset="0"/>
              </a:rPr>
              <a:t>permettre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un </a:t>
            </a:r>
            <a:r>
              <a:rPr lang="en-CA" sz="1800" b="0" i="0" u="none" strike="noStrike" dirty="0" err="1">
                <a:solidFill>
                  <a:srgbClr val="0E101A"/>
                </a:solidFill>
                <a:effectLst/>
                <a:latin typeface="Arial" panose="020B0604020202020204" pitchFamily="34" charset="0"/>
              </a:rPr>
              <a:t>ou</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une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élève</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fournir</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commentaires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originaux</a:t>
            </a:r>
            <a:r>
              <a:rPr lang="en-CA" sz="1800" b="0" i="0" u="none" strike="noStrike" dirty="0">
                <a:solidFill>
                  <a:srgbClr val="0E101A"/>
                </a:solidFill>
                <a:effectLst/>
                <a:latin typeface="Arial" panose="020B0604020202020204" pitchFamily="34" charset="0"/>
              </a:rPr>
              <a:t>.</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Ajuster</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paramètres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selon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vos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besoins</a:t>
            </a:r>
            <a:r>
              <a:rPr lang="en-CA" sz="1800" b="0" i="0" u="none" strike="noStrike" dirty="0">
                <a:solidFill>
                  <a:srgbClr val="0E101A"/>
                </a:solidFill>
                <a:effectLst/>
                <a:latin typeface="Arial" panose="020B0604020202020204" pitchFamily="34" charset="0"/>
              </a:rPr>
              <a:t> (par </a:t>
            </a:r>
            <a:r>
              <a:rPr lang="en-CA" sz="1800" b="0" i="0" u="none" strike="noStrike" dirty="0" err="1">
                <a:solidFill>
                  <a:srgbClr val="0E101A"/>
                </a:solidFill>
                <a:effectLst/>
                <a:latin typeface="Arial" panose="020B0604020202020204" pitchFamily="34" charset="0"/>
              </a:rPr>
              <a:t>exemple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vous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pouvez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définir</a:t>
            </a:r>
            <a:r>
              <a:rPr lang="en-CA" sz="1800" b="0" i="0" u="none" strike="noStrike" dirty="0">
                <a:solidFill>
                  <a:srgbClr val="0E101A"/>
                </a:solidFill>
                <a:effectLst/>
                <a:latin typeface="Arial" panose="020B0604020202020204" pitchFamily="34" charset="0"/>
              </a:rPr>
              <a:t> le </a:t>
            </a:r>
            <a:r>
              <a:rPr lang="en-CA" sz="1800" b="0" i="0" u="none" strike="noStrike" dirty="0" err="1">
                <a:solidFill>
                  <a:srgbClr val="0E101A"/>
                </a:solidFill>
                <a:effectLst/>
                <a:latin typeface="Arial" panose="020B0604020202020204" pitchFamily="34" charset="0"/>
              </a:rPr>
              <a:t>nombre</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réponses</a:t>
            </a:r>
            <a:r>
              <a:rPr lang="en-CA" sz="1800" b="0" i="0" u="none" strike="noStrike" dirty="0">
                <a:solidFill>
                  <a:srgbClr val="0E101A"/>
                </a:solidFill>
                <a:effectLst/>
                <a:latin typeface="Arial" panose="020B0604020202020204" pitchFamily="34" charset="0"/>
              </a:rPr>
              <a:t> par </a:t>
            </a:r>
            <a:r>
              <a:rPr lang="en-CA" sz="1800" b="0" i="0" u="none" strike="noStrike" dirty="0" err="1">
                <a:solidFill>
                  <a:srgbClr val="0E101A"/>
                </a:solidFill>
                <a:effectLst/>
                <a:latin typeface="Arial" panose="020B0604020202020204" pitchFamily="34" charset="0"/>
              </a:rPr>
              <a:t>élève</a:t>
            </a:r>
            <a:r>
              <a:rPr lang="en-CA" sz="1800" b="0" i="0" u="none" strike="noStrike" dirty="0">
                <a:solidFill>
                  <a:srgbClr val="0E101A"/>
                </a:solidFill>
                <a:effectLst/>
                <a:latin typeface="Arial" panose="020B0604020202020204" pitchFamily="34" charset="0"/>
              </a:rPr>
              <a:t>).</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Préparer</a:t>
            </a:r>
            <a:r>
              <a:rPr lang="en-CA" sz="1800" b="0" i="0" u="none" strike="noStrike" dirty="0">
                <a:solidFill>
                  <a:srgbClr val="0E101A"/>
                </a:solidFill>
                <a:effectLst/>
                <a:latin typeface="Arial" panose="020B0604020202020204" pitchFamily="34" charset="0"/>
              </a:rPr>
              <a:t> le questionnaire </a:t>
            </a:r>
            <a:r>
              <a:rPr lang="en-CA" sz="1800" b="0" i="0" u="none" strike="noStrike" dirty="0" err="1">
                <a:solidFill>
                  <a:srgbClr val="0E101A"/>
                </a:solidFill>
                <a:effectLst/>
                <a:latin typeface="Arial" panose="020B0604020202020204" pitchFamily="34" charset="0"/>
              </a:rPr>
              <a:t>avant</a:t>
            </a:r>
            <a:r>
              <a:rPr lang="en-CA" sz="1800" b="0" i="0" u="none" strike="noStrike" dirty="0">
                <a:solidFill>
                  <a:srgbClr val="0E101A"/>
                </a:solidFill>
                <a:effectLst/>
                <a:latin typeface="Arial" panose="020B0604020202020204" pitchFamily="34" charset="0"/>
              </a:rPr>
              <a:t> le </a:t>
            </a:r>
            <a:r>
              <a:rPr lang="en-CA" sz="1800" b="0" i="0" u="none" strike="noStrike" dirty="0" err="1">
                <a:solidFill>
                  <a:srgbClr val="0E101A"/>
                </a:solidFill>
                <a:effectLst/>
                <a:latin typeface="Arial" panose="020B0604020202020204" pitchFamily="34" charset="0"/>
              </a:rPr>
              <a:t>cours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utilisant</a:t>
            </a:r>
            <a:r>
              <a:rPr lang="en-CA" sz="1800" b="0" i="0" u="none" strike="noStrike" dirty="0">
                <a:solidFill>
                  <a:srgbClr val="0E101A"/>
                </a:solidFill>
                <a:effectLst/>
                <a:latin typeface="Arial" panose="020B0604020202020204" pitchFamily="34" charset="0"/>
              </a:rPr>
              <a:t> les questions-guides.</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Lorsque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viendra</a:t>
            </a:r>
            <a:r>
              <a:rPr lang="en-CA" sz="1800" b="0" i="0" u="none" strike="noStrike" dirty="0">
                <a:solidFill>
                  <a:srgbClr val="0E101A"/>
                </a:solidFill>
                <a:effectLst/>
                <a:latin typeface="Arial" panose="020B0604020202020204" pitchFamily="34" charset="0"/>
              </a:rPr>
              <a:t> le temps de faire le sondage, </a:t>
            </a:r>
            <a:r>
              <a:rPr lang="en-CA" sz="1800" b="0" i="0" u="none" strike="noStrike" dirty="0" err="1">
                <a:solidFill>
                  <a:srgbClr val="0E101A"/>
                </a:solidFill>
                <a:effectLst/>
                <a:latin typeface="Arial" panose="020B0604020202020204" pitchFamily="34" charset="0"/>
              </a:rPr>
              <a:t>utiliser</a:t>
            </a:r>
            <a:r>
              <a:rPr lang="en-CA" sz="1800" b="0" i="0" u="none" strike="noStrike" dirty="0">
                <a:solidFill>
                  <a:srgbClr val="0E101A"/>
                </a:solidFill>
                <a:effectLst/>
                <a:latin typeface="Arial" panose="020B0604020202020204" pitchFamily="34" charset="0"/>
              </a:rPr>
              <a:t> la </a:t>
            </a:r>
            <a:r>
              <a:rPr lang="en-CA" sz="1800" b="0" i="0" u="none" strike="noStrike" dirty="0" err="1">
                <a:solidFill>
                  <a:srgbClr val="0E101A"/>
                </a:solidFill>
                <a:effectLst/>
                <a:latin typeface="Arial" panose="020B0604020202020204" pitchFamily="34" charset="0"/>
              </a:rPr>
              <a:t>fonction</a:t>
            </a:r>
            <a:r>
              <a:rPr lang="en-CA" sz="1800" b="0" i="0" u="none" strike="noStrike" dirty="0">
                <a:solidFill>
                  <a:srgbClr val="0E101A"/>
                </a:solidFill>
                <a:effectLst/>
                <a:latin typeface="Arial" panose="020B0604020202020204" pitchFamily="34" charset="0"/>
              </a:rPr>
              <a:t> de partage pour </a:t>
            </a:r>
            <a:r>
              <a:rPr lang="en-CA" sz="1800" b="0" i="0" u="none" strike="noStrike" dirty="0" err="1">
                <a:solidFill>
                  <a:srgbClr val="0E101A"/>
                </a:solidFill>
                <a:effectLst/>
                <a:latin typeface="Arial" panose="020B0604020202020204" pitchFamily="34" charset="0"/>
              </a:rPr>
              <a:t>afficher</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résultats</a:t>
            </a:r>
            <a:r>
              <a:rPr lang="en-CA" sz="1800" b="0" i="0" u="none" strike="noStrike" dirty="0">
                <a:solidFill>
                  <a:srgbClr val="0E101A"/>
                </a:solidFill>
                <a:effectLst/>
                <a:latin typeface="Arial" panose="020B0604020202020204" pitchFamily="34" charset="0"/>
              </a:rPr>
              <a:t> du sondage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23</a:t>
            </a:fld>
            <a:endParaRPr lang="en-US"/>
          </a:p>
        </p:txBody>
      </p:sp>
    </p:spTree>
    <p:extLst>
      <p:ext uri="{BB962C8B-B14F-4D97-AF65-F5344CB8AC3E}">
        <p14:creationId xmlns:p14="http://schemas.microsoft.com/office/powerpoint/2010/main" val="858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0" i="0" u="none" strike="noStrike" dirty="0" err="1">
                <a:solidFill>
                  <a:srgbClr val="000000"/>
                </a:solidFill>
                <a:effectLst/>
                <a:latin typeface="Arial" panose="020B0604020202020204" pitchFamily="34" charset="0"/>
              </a:rPr>
              <a:t>Distribuez</a:t>
            </a:r>
            <a:r>
              <a:rPr lang="en-CA" sz="1800" b="0" i="0" u="none" strike="noStrike" dirty="0">
                <a:solidFill>
                  <a:srgbClr val="000000"/>
                </a:solidFill>
                <a:effectLst/>
                <a:latin typeface="Arial" panose="020B0604020202020204" pitchFamily="34" charset="0"/>
              </a:rPr>
              <a:t> un </a:t>
            </a:r>
            <a:r>
              <a:rPr lang="en-CA" sz="1800" b="0" i="0" u="none" strike="noStrike" dirty="0" err="1">
                <a:solidFill>
                  <a:srgbClr val="000000"/>
                </a:solidFill>
                <a:effectLst/>
                <a:latin typeface="Arial" panose="020B0604020202020204" pitchFamily="34" charset="0"/>
              </a:rPr>
              <a:t>exemplaire</a:t>
            </a:r>
            <a:r>
              <a:rPr lang="en-CA" sz="1800" b="0" i="0" u="none" strike="noStrike" dirty="0">
                <a:solidFill>
                  <a:srgbClr val="000000"/>
                </a:solidFill>
                <a:effectLst/>
                <a:latin typeface="Arial" panose="020B0604020202020204" pitchFamily="34" charset="0"/>
              </a:rPr>
              <a:t> du document « </a:t>
            </a:r>
            <a:r>
              <a:rPr lang="en-CA" sz="1800" b="0" i="0" u="none" strike="noStrike" dirty="0" err="1">
                <a:solidFill>
                  <a:srgbClr val="000000"/>
                </a:solidFill>
                <a:effectLst/>
                <a:latin typeface="Arial" panose="020B0604020202020204" pitchFamily="34" charset="0"/>
              </a:rPr>
              <a:t>Prévenir</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fins </a:t>
            </a:r>
            <a:r>
              <a:rPr lang="en-CA" sz="1800" b="0" i="0" u="none" strike="noStrike" dirty="0" err="1">
                <a:solidFill>
                  <a:srgbClr val="000000"/>
                </a:solidFill>
                <a:effectLst/>
                <a:latin typeface="Arial" panose="020B0604020202020204" pitchFamily="34" charset="0"/>
              </a:rPr>
              <a:t>d’exploitation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 : conseils de </a:t>
            </a:r>
            <a:r>
              <a:rPr lang="en-CA" sz="1800" b="0" i="0" u="none" strike="noStrike" dirty="0" err="1">
                <a:solidFill>
                  <a:srgbClr val="000000"/>
                </a:solidFill>
                <a:effectLst/>
                <a:latin typeface="Arial" panose="020B0604020202020204" pitchFamily="34" charset="0"/>
              </a:rPr>
              <a:t>sécurité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 </a:t>
            </a:r>
            <a:r>
              <a:rPr lang="en-CA" sz="1800" b="0" i="0" u="none" strike="noStrike" dirty="0" err="1">
                <a:solidFill>
                  <a:srgbClr val="000000"/>
                </a:solidFill>
                <a:effectLst/>
                <a:latin typeface="Arial" panose="020B0604020202020204" pitchFamily="34" charset="0"/>
              </a:rPr>
              <a:t>destiné</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Invitez</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compléter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individuellement</a:t>
            </a:r>
            <a:r>
              <a:rPr lang="en-CA" sz="1800" b="0" i="0" u="none" strike="noStrike" dirty="0">
                <a:solidFill>
                  <a:srgbClr val="000000"/>
                </a:solidFill>
                <a:effectLst/>
                <a:latin typeface="Arial" panose="020B0604020202020204" pitchFamily="34" charset="0"/>
              </a:rPr>
              <a:t> 2 des conseils et de </a:t>
            </a:r>
            <a:r>
              <a:rPr lang="en-CA" sz="1800" b="0" i="0" u="none" strike="noStrike" dirty="0" err="1">
                <a:solidFill>
                  <a:srgbClr val="000000"/>
                </a:solidFill>
                <a:effectLst/>
                <a:latin typeface="Arial" panose="020B0604020202020204" pitchFamily="34" charset="0"/>
              </a:rPr>
              <a:t>penser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un </a:t>
            </a:r>
            <a:r>
              <a:rPr lang="en-CA" sz="1800" b="0" i="0" u="none" strike="noStrike" dirty="0" err="1">
                <a:solidFill>
                  <a:srgbClr val="000000"/>
                </a:solidFill>
                <a:effectLst/>
                <a:latin typeface="Arial" panose="020B0604020202020204" pitchFamily="34" charset="0"/>
              </a:rPr>
              <a:t>autre</a:t>
            </a:r>
            <a:r>
              <a:rPr lang="en-CA" sz="1800" b="0" i="0" u="none" strike="noStrike" dirty="0">
                <a:solidFill>
                  <a:srgbClr val="000000"/>
                </a:solidFill>
                <a:effectLst/>
                <a:latin typeface="Arial" panose="020B0604020202020204" pitchFamily="34" charset="0"/>
              </a:rPr>
              <a:t> conseil qui </a:t>
            </a:r>
            <a:r>
              <a:rPr lang="en-CA" sz="1800" b="0" i="0" u="none" strike="noStrike" dirty="0" err="1">
                <a:solidFill>
                  <a:srgbClr val="000000"/>
                </a:solidFill>
                <a:effectLst/>
                <a:latin typeface="Arial" panose="020B0604020202020204" pitchFamily="34" charset="0"/>
              </a:rPr>
              <a:t>n’est</a:t>
            </a:r>
            <a:r>
              <a:rPr lang="en-CA" sz="1800" b="0" i="0" u="none" strike="noStrike" dirty="0">
                <a:solidFill>
                  <a:srgbClr val="000000"/>
                </a:solidFill>
                <a:effectLst/>
                <a:latin typeface="Arial" panose="020B0604020202020204" pitchFamily="34" charset="0"/>
              </a:rPr>
              <a:t> pas sur la </a:t>
            </a:r>
            <a:r>
              <a:rPr lang="en-CA" sz="1800" b="0" i="0" u="none" strike="noStrike" dirty="0" err="1">
                <a:solidFill>
                  <a:srgbClr val="000000"/>
                </a:solidFill>
                <a:effectLst/>
                <a:latin typeface="Arial" panose="020B0604020202020204" pitchFamily="34" charset="0"/>
              </a:rPr>
              <a:t>liste</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deviendront</a:t>
            </a:r>
            <a:r>
              <a:rPr lang="en-CA" sz="1800" b="0" i="0" u="none" strike="noStrike" dirty="0">
                <a:solidFill>
                  <a:srgbClr val="000000"/>
                </a:solidFill>
                <a:effectLst/>
                <a:latin typeface="Arial" panose="020B0604020202020204" pitchFamily="34" charset="0"/>
              </a:rPr>
              <a:t> des « experts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expertes</a:t>
            </a:r>
            <a:r>
              <a:rPr lang="en-CA" sz="1800" b="0" i="0" u="none" strike="noStrike" dirty="0">
                <a:solidFill>
                  <a:srgbClr val="000000"/>
                </a:solidFill>
                <a:effectLst/>
                <a:latin typeface="Arial" panose="020B0604020202020204" pitchFamily="34" charset="0"/>
              </a:rPr>
              <a:t> » dans </a:t>
            </a:r>
            <a:r>
              <a:rPr lang="en-CA" sz="1800" b="0" i="0" u="none" strike="noStrike" dirty="0" err="1">
                <a:solidFill>
                  <a:srgbClr val="000000"/>
                </a:solidFill>
                <a:effectLst/>
                <a:latin typeface="Arial" panose="020B0604020202020204" pitchFamily="34" charset="0"/>
              </a:rPr>
              <a:t>leur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domaine</a:t>
            </a:r>
            <a:r>
              <a:rPr lang="en-CA" sz="1800" b="0" i="0" u="none" strike="noStrike" dirty="0">
                <a:solidFill>
                  <a:srgbClr val="000000"/>
                </a:solidFill>
                <a:effectLst/>
                <a:latin typeface="Arial" panose="020B0604020202020204" pitchFamily="34" charset="0"/>
              </a:rPr>
              <a:t> particulier et </a:t>
            </a:r>
            <a:r>
              <a:rPr lang="en-CA" sz="1800" b="0" i="0" u="none" strike="noStrike" dirty="0" err="1">
                <a:solidFill>
                  <a:srgbClr val="000000"/>
                </a:solidFill>
                <a:effectLst/>
                <a:latin typeface="Arial" panose="020B0604020202020204" pitchFamily="34" charset="0"/>
              </a:rPr>
              <a:t>seront</a:t>
            </a:r>
            <a:r>
              <a:rPr lang="en-CA" sz="1800" b="0" i="0" u="none" strike="noStrike" dirty="0">
                <a:solidFill>
                  <a:srgbClr val="000000"/>
                </a:solidFill>
                <a:effectLst/>
                <a:latin typeface="Arial" panose="020B0604020202020204" pitchFamily="34" charset="0"/>
              </a:rPr>
              <a:t> ensuite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mesure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partager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leurs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idées</a:t>
            </a:r>
            <a:r>
              <a:rPr lang="en-CA" sz="1800" b="0" i="0" u="none" strike="noStrike" dirty="0">
                <a:solidFill>
                  <a:srgbClr val="000000"/>
                </a:solidFill>
                <a:effectLst/>
                <a:latin typeface="Arial" panose="020B0604020202020204" pitchFamily="34" charset="0"/>
              </a:rPr>
              <a:t> avec </a:t>
            </a:r>
            <a:r>
              <a:rPr lang="en-CA" sz="1800" b="0" i="0" u="none" strike="noStrike" dirty="0" err="1">
                <a:solidFill>
                  <a:srgbClr val="000000"/>
                </a:solidFill>
                <a:effectLst/>
                <a:latin typeface="Arial" panose="020B0604020202020204" pitchFamily="34" charset="0"/>
              </a:rPr>
              <a:t>l’ensemble</a:t>
            </a:r>
            <a:r>
              <a:rPr lang="en-CA" sz="1800" b="0" i="0" u="none" strike="noStrike" dirty="0">
                <a:solidFill>
                  <a:srgbClr val="000000"/>
                </a:solidFill>
                <a:effectLst/>
                <a:latin typeface="Arial" panose="020B0604020202020204" pitchFamily="34" charset="0"/>
              </a:rPr>
              <a:t> de la </a:t>
            </a:r>
            <a:r>
              <a:rPr lang="en-CA" sz="1800" b="0" i="0" u="none" strike="noStrike" dirty="0" err="1">
                <a:solidFill>
                  <a:srgbClr val="000000"/>
                </a:solidFill>
                <a:effectLst/>
                <a:latin typeface="Arial" panose="020B0604020202020204" pitchFamily="34" charset="0"/>
              </a:rPr>
              <a:t>classe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donc</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équipe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peut</a:t>
            </a:r>
            <a:r>
              <a:rPr lang="en-CA" sz="1800" b="0" i="0" u="none" strike="noStrike" dirty="0">
                <a:solidFill>
                  <a:srgbClr val="000000"/>
                </a:solidFill>
                <a:effectLst/>
                <a:latin typeface="Arial" panose="020B0604020202020204" pitchFamily="34" charset="0"/>
              </a:rPr>
              <a:t> se </a:t>
            </a:r>
            <a:r>
              <a:rPr lang="en-CA" sz="1800" b="0" i="0" u="none" strike="noStrike" dirty="0" err="1">
                <a:solidFill>
                  <a:srgbClr val="000000"/>
                </a:solidFill>
                <a:effectLst/>
                <a:latin typeface="Arial" panose="020B0604020202020204" pitchFamily="34" charset="0"/>
              </a:rPr>
              <a:t>concentrer</a:t>
            </a:r>
            <a:r>
              <a:rPr lang="en-CA" sz="1800" b="0" i="0" u="none" strike="noStrike" dirty="0">
                <a:solidFill>
                  <a:srgbClr val="000000"/>
                </a:solidFill>
                <a:effectLst/>
                <a:latin typeface="Arial" panose="020B0604020202020204" pitchFamily="34" charset="0"/>
              </a:rPr>
              <a:t> sur « </a:t>
            </a:r>
            <a:r>
              <a:rPr lang="en-CA" sz="1800" b="0" i="0" u="none" strike="noStrike" dirty="0" err="1">
                <a:solidFill>
                  <a:srgbClr val="000000"/>
                </a:solidFill>
                <a:effectLst/>
                <a:latin typeface="Arial" panose="020B0604020202020204" pitchFamily="34" charset="0"/>
              </a:rPr>
              <a:t>Désactiver</a:t>
            </a:r>
            <a:r>
              <a:rPr lang="en-CA" sz="1800" b="0" i="0" u="none" strike="noStrike" dirty="0">
                <a:solidFill>
                  <a:srgbClr val="000000"/>
                </a:solidFill>
                <a:effectLst/>
                <a:latin typeface="Arial" panose="020B0604020202020204" pitchFamily="34" charset="0"/>
              </a:rPr>
              <a:t> le </a:t>
            </a:r>
            <a:r>
              <a:rPr lang="en-CA" sz="1800" b="0" i="0" u="none" strike="noStrike" dirty="0" err="1">
                <a:solidFill>
                  <a:srgbClr val="000000"/>
                </a:solidFill>
                <a:effectLst/>
                <a:latin typeface="Arial" panose="020B0604020202020204" pitchFamily="34" charset="0"/>
              </a:rPr>
              <a:t>géomarquage</a:t>
            </a:r>
            <a:r>
              <a:rPr lang="en-CA" sz="1800" b="0" i="0" u="none" strike="noStrike" dirty="0">
                <a:solidFill>
                  <a:srgbClr val="000000"/>
                </a:solidFill>
                <a:effectLst/>
                <a:latin typeface="Arial" panose="020B0604020202020204" pitchFamily="34" charset="0"/>
              </a:rPr>
              <a:t> dans son </a:t>
            </a:r>
            <a:r>
              <a:rPr lang="en-CA" sz="1800" b="0" i="0" u="none" strike="noStrike" dirty="0" err="1">
                <a:solidFill>
                  <a:srgbClr val="000000"/>
                </a:solidFill>
                <a:effectLst/>
                <a:latin typeface="Arial" panose="020B0604020202020204" pitchFamily="34" charset="0"/>
              </a:rPr>
              <a:t>téléphone</a:t>
            </a:r>
            <a:r>
              <a:rPr lang="en-CA" sz="1800" b="0" i="0" u="none" strike="noStrike" dirty="0">
                <a:solidFill>
                  <a:srgbClr val="000000"/>
                </a:solidFill>
                <a:effectLst/>
                <a:latin typeface="Arial" panose="020B0604020202020204" pitchFamily="34" charset="0"/>
              </a:rPr>
              <a:t> » et sur « Appliquer des </a:t>
            </a:r>
            <a:r>
              <a:rPr lang="en-CA" sz="1800" b="0" i="0" u="none" strike="noStrike" dirty="0" err="1">
                <a:solidFill>
                  <a:srgbClr val="000000"/>
                </a:solidFill>
                <a:effectLst/>
                <a:latin typeface="Arial" panose="020B0604020202020204" pitchFamily="34" charset="0"/>
              </a:rPr>
              <a:t>paramètres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confidentialité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rigoureux</a:t>
            </a:r>
            <a:r>
              <a:rPr lang="en-CA" sz="1800" b="0" i="0" u="none" strike="noStrike" dirty="0">
                <a:solidFill>
                  <a:srgbClr val="000000"/>
                </a:solidFill>
                <a:effectLst/>
                <a:latin typeface="Arial" panose="020B0604020202020204" pitchFamily="34" charset="0"/>
              </a:rPr>
              <a:t> sur les </a:t>
            </a:r>
            <a:r>
              <a:rPr lang="en-CA" sz="1800" b="0" i="0" u="none" strike="noStrike" dirty="0" err="1">
                <a:solidFill>
                  <a:srgbClr val="000000"/>
                </a:solidFill>
                <a:effectLst/>
                <a:latin typeface="Arial" panose="020B0604020202020204" pitchFamily="34" charset="0"/>
              </a:rPr>
              <a:t>réseaux</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sociaux</a:t>
            </a:r>
            <a:r>
              <a:rPr lang="en-CA" sz="1800" b="0" i="0" u="none" strike="noStrike" dirty="0">
                <a:solidFill>
                  <a:srgbClr val="000000"/>
                </a:solidFill>
                <a:effectLst/>
                <a:latin typeface="Arial" panose="020B0604020202020204" pitchFamily="34" charset="0"/>
              </a:rPr>
              <a:t> » de </a:t>
            </a:r>
            <a:r>
              <a:rPr lang="en-CA" sz="1800" b="0" i="0" u="none" strike="noStrike" dirty="0" err="1">
                <a:solidFill>
                  <a:srgbClr val="000000"/>
                </a:solidFill>
                <a:effectLst/>
                <a:latin typeface="Arial" panose="020B0604020202020204" pitchFamily="34" charset="0"/>
              </a:rPr>
              <a:t>même</a:t>
            </a:r>
            <a:r>
              <a:rPr lang="en-CA" sz="1800" b="0" i="0" u="none" strike="noStrike" dirty="0">
                <a:solidFill>
                  <a:srgbClr val="000000"/>
                </a:solidFill>
                <a:effectLst/>
                <a:latin typeface="Arial" panose="020B0604020202020204" pitchFamily="34" charset="0"/>
              </a:rPr>
              <a:t> que sur </a:t>
            </a:r>
            <a:r>
              <a:rPr lang="en-CA" sz="1800" b="0" i="0" u="none" strike="noStrike" dirty="0" err="1">
                <a:solidFill>
                  <a:srgbClr val="000000"/>
                </a:solidFill>
                <a:effectLst/>
                <a:latin typeface="Arial" panose="020B0604020202020204" pitchFamily="34" charset="0"/>
              </a:rPr>
              <a:t>leur</a:t>
            </a:r>
            <a:r>
              <a:rPr lang="en-CA" sz="1800" b="0" i="0" u="none" strike="noStrike" dirty="0">
                <a:solidFill>
                  <a:srgbClr val="000000"/>
                </a:solidFill>
                <a:effectLst/>
                <a:latin typeface="Arial" panose="020B0604020202020204" pitchFamily="34" charset="0"/>
              </a:rPr>
              <a:t> propre conseil, </a:t>
            </a:r>
            <a:r>
              <a:rPr lang="en-CA" sz="1800" b="0" i="0" u="none" strike="noStrike" dirty="0" err="1">
                <a:solidFill>
                  <a:srgbClr val="000000"/>
                </a:solidFill>
                <a:effectLst/>
                <a:latin typeface="Arial" panose="020B0604020202020204" pitchFamily="34" charset="0"/>
              </a:rPr>
              <a:t>qu’ils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ajouter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l’aide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boîtes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vierges</a:t>
            </a:r>
            <a:r>
              <a:rPr lang="en-CA" sz="1800" b="0" i="0" u="none" strike="noStrike" dirty="0">
                <a:solidFill>
                  <a:srgbClr val="000000"/>
                </a:solidFill>
                <a:effectLst/>
                <a:latin typeface="Arial" panose="020B0604020202020204" pitchFamily="34" charset="0"/>
              </a:rPr>
              <a:t> ci-dessous;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autre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équipe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travailler</a:t>
            </a:r>
            <a:r>
              <a:rPr lang="en-CA" sz="1800" b="0" i="0" u="none" strike="noStrike" dirty="0">
                <a:solidFill>
                  <a:srgbClr val="000000"/>
                </a:solidFill>
                <a:effectLst/>
                <a:latin typeface="Arial" panose="020B0604020202020204" pitchFamily="34" charset="0"/>
              </a:rPr>
              <a:t> sur « </a:t>
            </a:r>
            <a:r>
              <a:rPr lang="en-CA" sz="1800" b="0" i="0" u="none" strike="noStrike" dirty="0" err="1">
                <a:solidFill>
                  <a:srgbClr val="000000"/>
                </a:solidFill>
                <a:effectLst/>
                <a:latin typeface="Arial" panose="020B0604020202020204" pitchFamily="34" charset="0"/>
              </a:rPr>
              <a:t>Réfléchir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avant</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publier</a:t>
            </a:r>
            <a:r>
              <a:rPr lang="en-CA" sz="1800" b="0" i="0" u="none" strike="noStrike" dirty="0">
                <a:solidFill>
                  <a:srgbClr val="000000"/>
                </a:solidFill>
                <a:effectLst/>
                <a:latin typeface="Arial" panose="020B0604020202020204" pitchFamily="34" charset="0"/>
              </a:rPr>
              <a:t> du </a:t>
            </a:r>
            <a:r>
              <a:rPr lang="en-CA" sz="1800" b="0" i="0" u="none" strike="noStrike" dirty="0" err="1">
                <a:solidFill>
                  <a:srgbClr val="000000"/>
                </a:solidFill>
                <a:effectLst/>
                <a:latin typeface="Arial" panose="020B0604020202020204" pitchFamily="34" charset="0"/>
              </a:rPr>
              <a:t>contenu</a:t>
            </a:r>
            <a:r>
              <a:rPr lang="en-CA" sz="1800" b="0" i="0" u="none" strike="noStrike" dirty="0">
                <a:solidFill>
                  <a:srgbClr val="000000"/>
                </a:solidFill>
                <a:effectLst/>
                <a:latin typeface="Arial" panose="020B0604020202020204" pitchFamily="34" charset="0"/>
              </a:rPr>
              <a:t> » et sur « </a:t>
            </a:r>
            <a:r>
              <a:rPr lang="en-CA" sz="1800" b="0" i="0" u="none" strike="noStrike" dirty="0" err="1">
                <a:solidFill>
                  <a:srgbClr val="000000"/>
                </a:solidFill>
                <a:effectLst/>
                <a:latin typeface="Arial" panose="020B0604020202020204" pitchFamily="34" charset="0"/>
              </a:rPr>
              <a:t>Utiliser</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noms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d’utilisateur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génériques</a:t>
            </a:r>
            <a:r>
              <a:rPr lang="en-CA" sz="1800" b="0" i="0" u="none" strike="noStrike" dirty="0">
                <a:solidFill>
                  <a:srgbClr val="000000"/>
                </a:solidFill>
                <a:effectLst/>
                <a:latin typeface="Arial" panose="020B0604020202020204" pitchFamily="34" charset="0"/>
              </a:rPr>
              <a:t> » de </a:t>
            </a:r>
            <a:r>
              <a:rPr lang="en-CA" sz="1800" b="0" i="0" u="none" strike="noStrike" dirty="0" err="1">
                <a:solidFill>
                  <a:srgbClr val="000000"/>
                </a:solidFill>
                <a:effectLst/>
                <a:latin typeface="Arial" panose="020B0604020202020204" pitchFamily="34" charset="0"/>
              </a:rPr>
              <a:t>même</a:t>
            </a:r>
            <a:r>
              <a:rPr lang="en-CA" sz="1800" b="0" i="0" u="none" strike="noStrike" dirty="0">
                <a:solidFill>
                  <a:srgbClr val="000000"/>
                </a:solidFill>
                <a:effectLst/>
                <a:latin typeface="Arial" panose="020B0604020202020204" pitchFamily="34" charset="0"/>
              </a:rPr>
              <a:t> que sur </a:t>
            </a:r>
            <a:r>
              <a:rPr lang="en-CA" sz="1800" b="0" i="0" u="none" strike="noStrike" dirty="0" err="1">
                <a:solidFill>
                  <a:srgbClr val="000000"/>
                </a:solidFill>
                <a:effectLst/>
                <a:latin typeface="Arial" panose="020B0604020202020204" pitchFamily="34" charset="0"/>
              </a:rPr>
              <a:t>leur</a:t>
            </a:r>
            <a:r>
              <a:rPr lang="en-CA" sz="1800" b="0" i="0" u="none" strike="noStrike" dirty="0">
                <a:solidFill>
                  <a:srgbClr val="000000"/>
                </a:solidFill>
                <a:effectLst/>
                <a:latin typeface="Arial" panose="020B0604020202020204" pitchFamily="34" charset="0"/>
              </a:rPr>
              <a:t> propre conseil, etc.). </a:t>
            </a:r>
            <a:r>
              <a:rPr lang="en-CA" sz="1800" b="0" i="0" u="none" strike="noStrike" dirty="0" err="1">
                <a:solidFill>
                  <a:srgbClr val="000000"/>
                </a:solidFill>
                <a:effectLst/>
                <a:latin typeface="Arial" panose="020B0604020202020204" pitchFamily="34" charset="0"/>
              </a:rPr>
              <a:t>Quand</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auront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l’occasion</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travailler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individuellement</a:t>
            </a:r>
            <a:r>
              <a:rPr lang="en-CA" sz="1800" b="0" i="0" u="none" strike="noStrike" dirty="0">
                <a:solidFill>
                  <a:srgbClr val="000000"/>
                </a:solidFill>
                <a:effectLst/>
                <a:latin typeface="Arial" panose="020B0604020202020204" pitchFamily="34" charset="0"/>
              </a:rPr>
              <a:t> sur </a:t>
            </a:r>
            <a:r>
              <a:rPr lang="en-CA" sz="1800" b="0" i="0" u="none" strike="noStrike" dirty="0" err="1">
                <a:solidFill>
                  <a:srgbClr val="000000"/>
                </a:solidFill>
                <a:effectLst/>
                <a:latin typeface="Arial" panose="020B0604020202020204" pitchFamily="34" charset="0"/>
              </a:rPr>
              <a:t>leurs</a:t>
            </a:r>
            <a:r>
              <a:rPr lang="en-CA" sz="1800" b="0" i="0" u="none" strike="noStrike" dirty="0">
                <a:solidFill>
                  <a:srgbClr val="000000"/>
                </a:solidFill>
                <a:effectLst/>
                <a:latin typeface="Arial" panose="020B0604020202020204" pitchFamily="34" charset="0"/>
              </a:rPr>
              <a:t> questions, </a:t>
            </a:r>
            <a:r>
              <a:rPr lang="en-CA" sz="1800" b="0" i="0" u="none" strike="noStrike" dirty="0" err="1">
                <a:solidFill>
                  <a:srgbClr val="000000"/>
                </a:solidFill>
                <a:effectLst/>
                <a:latin typeface="Arial" panose="020B0604020202020204" pitchFamily="34" charset="0"/>
              </a:rPr>
              <a:t>revenez</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grand </a:t>
            </a:r>
            <a:r>
              <a:rPr lang="en-CA" sz="1800" b="0" i="0" u="none" strike="noStrike" dirty="0" err="1">
                <a:solidFill>
                  <a:srgbClr val="000000"/>
                </a:solidFill>
                <a:effectLst/>
                <a:latin typeface="Arial" panose="020B0604020202020204" pitchFamily="34" charset="0"/>
              </a:rPr>
              <a:t>groupe</a:t>
            </a:r>
            <a:r>
              <a:rPr lang="en-CA" sz="1800" b="0" i="0" u="none" strike="noStrike" dirty="0">
                <a:solidFill>
                  <a:srgbClr val="000000"/>
                </a:solidFill>
                <a:effectLst/>
                <a:latin typeface="Arial" panose="020B0604020202020204" pitchFamily="34" charset="0"/>
              </a:rPr>
              <a:t> pour </a:t>
            </a:r>
            <a:r>
              <a:rPr lang="en-CA" sz="1800" b="0" i="0" u="none" strike="noStrike" dirty="0" err="1">
                <a:solidFill>
                  <a:srgbClr val="000000"/>
                </a:solidFill>
                <a:effectLst/>
                <a:latin typeface="Arial" panose="020B0604020202020204" pitchFamily="34" charset="0"/>
              </a:rPr>
              <a:t>discuter</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tous</a:t>
            </a:r>
            <a:r>
              <a:rPr lang="en-CA" sz="1800" b="0" i="0" u="none" strike="noStrike" dirty="0">
                <a:solidFill>
                  <a:srgbClr val="000000"/>
                </a:solidFill>
                <a:effectLst/>
                <a:latin typeface="Arial" panose="020B0604020202020204" pitchFamily="34" charset="0"/>
              </a:rPr>
              <a:t> les conseils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s’assurant</a:t>
            </a:r>
            <a:r>
              <a:rPr lang="en-CA" sz="1800" b="0" i="0" u="none" strike="noStrike" dirty="0">
                <a:solidFill>
                  <a:srgbClr val="000000"/>
                </a:solidFill>
                <a:effectLst/>
                <a:latin typeface="Arial" panose="020B0604020202020204" pitchFamily="34" charset="0"/>
              </a:rPr>
              <a:t> que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sont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mesure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remplir</a:t>
            </a:r>
            <a:r>
              <a:rPr lang="en-CA" sz="1800" b="0" i="0" u="none" strike="noStrike" dirty="0">
                <a:solidFill>
                  <a:srgbClr val="000000"/>
                </a:solidFill>
                <a:effectLst/>
                <a:latin typeface="Arial" panose="020B0604020202020204" pitchFamily="34" charset="0"/>
              </a:rPr>
              <a:t> le </a:t>
            </a:r>
            <a:r>
              <a:rPr lang="en-CA" sz="1800" b="0" i="0" u="none" strike="noStrike" dirty="0" err="1">
                <a:solidFill>
                  <a:srgbClr val="000000"/>
                </a:solidFill>
                <a:effectLst/>
                <a:latin typeface="Arial" panose="020B0604020202020204" pitchFamily="34" charset="0"/>
              </a:rPr>
              <a:t>formulaire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entier</a:t>
            </a:r>
            <a:r>
              <a:rPr lang="en-CA" sz="1800" b="0"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00000"/>
                </a:solidFill>
                <a:effectLst/>
                <a:latin typeface="Arial" panose="020B0604020202020204" pitchFamily="34" charset="0"/>
              </a:rPr>
              <a:t>Référez-vous</a:t>
            </a:r>
            <a:r>
              <a:rPr lang="en-CA" sz="1800" b="0" i="0" u="none" strike="noStrike" dirty="0">
                <a:solidFill>
                  <a:srgbClr val="000000"/>
                </a:solidFill>
                <a:effectLst/>
                <a:latin typeface="Arial" panose="020B0604020202020204" pitchFamily="34" charset="0"/>
              </a:rPr>
              <a:t> aux notes qui </a:t>
            </a:r>
            <a:r>
              <a:rPr lang="en-CA" sz="1800" b="0" i="0" u="none" strike="noStrike" dirty="0" err="1">
                <a:solidFill>
                  <a:srgbClr val="000000"/>
                </a:solidFill>
                <a:effectLst/>
                <a:latin typeface="Arial" panose="020B0604020202020204" pitchFamily="34" charset="0"/>
              </a:rPr>
              <a:t>accompagnent</a:t>
            </a:r>
            <a:r>
              <a:rPr lang="en-CA" sz="1800" b="0" i="0" u="none" strike="noStrike" dirty="0">
                <a:solidFill>
                  <a:srgbClr val="000000"/>
                </a:solidFill>
                <a:effectLst/>
                <a:latin typeface="Arial" panose="020B0604020202020204" pitchFamily="34" charset="0"/>
              </a:rPr>
              <a:t> la diapositive « </a:t>
            </a:r>
            <a:r>
              <a:rPr lang="en-CA" sz="1800" b="1" i="0" u="none" strike="noStrike" dirty="0" err="1">
                <a:solidFill>
                  <a:srgbClr val="000000"/>
                </a:solidFill>
                <a:effectLst/>
                <a:latin typeface="Arial" panose="020B0604020202020204" pitchFamily="34" charset="0"/>
              </a:rPr>
              <a:t>Prévenir</a:t>
            </a:r>
            <a:r>
              <a:rPr lang="en-CA" sz="1800" b="1" i="0" u="none" strike="noStrike" dirty="0">
                <a:solidFill>
                  <a:srgbClr val="000000"/>
                </a:solidFill>
                <a:effectLst/>
                <a:latin typeface="Arial" panose="020B0604020202020204" pitchFamily="34" charset="0"/>
              </a:rPr>
              <a:t> la </a:t>
            </a:r>
            <a:r>
              <a:rPr lang="en-CA" sz="1800" b="1" i="0" u="none" strike="noStrike" dirty="0" err="1">
                <a:solidFill>
                  <a:srgbClr val="000000"/>
                </a:solidFill>
                <a:effectLst/>
                <a:latin typeface="Arial" panose="020B0604020202020204" pitchFamily="34" charset="0"/>
              </a:rPr>
              <a:t>traite</a:t>
            </a:r>
            <a:r>
              <a:rPr lang="en-CA" sz="1800" b="1" i="0" u="none" strike="noStrike" dirty="0">
                <a:solidFill>
                  <a:srgbClr val="000000"/>
                </a:solidFill>
                <a:effectLst/>
                <a:latin typeface="Arial" panose="020B0604020202020204" pitchFamily="34" charset="0"/>
              </a:rPr>
              <a:t> des </a:t>
            </a:r>
            <a:r>
              <a:rPr lang="en-CA" sz="1800" b="1" i="0" u="none" strike="noStrike" dirty="0" err="1">
                <a:solidFill>
                  <a:srgbClr val="000000"/>
                </a:solidFill>
                <a:effectLst/>
                <a:latin typeface="Arial" panose="020B0604020202020204" pitchFamily="34" charset="0"/>
              </a:rPr>
              <a:t>personnes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à</a:t>
            </a:r>
            <a:r>
              <a:rPr lang="en-CA" sz="1800" b="1" i="0" u="none" strike="noStrike" dirty="0">
                <a:solidFill>
                  <a:srgbClr val="000000"/>
                </a:solidFill>
                <a:effectLst/>
                <a:latin typeface="Arial" panose="020B0604020202020204" pitchFamily="34" charset="0"/>
              </a:rPr>
              <a:t> des fins </a:t>
            </a:r>
            <a:r>
              <a:rPr lang="en-CA" sz="1800" b="1" i="0" u="none" strike="noStrike" dirty="0" err="1">
                <a:solidFill>
                  <a:srgbClr val="000000"/>
                </a:solidFill>
                <a:effectLst/>
                <a:latin typeface="Arial" panose="020B0604020202020204" pitchFamily="34" charset="0"/>
              </a:rPr>
              <a:t>d’exploitation</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sexuelle</a:t>
            </a:r>
            <a:r>
              <a:rPr lang="en-CA" sz="1800" b="1" i="0" u="none" strike="noStrike" dirty="0">
                <a:solidFill>
                  <a:srgbClr val="000000"/>
                </a:solidFill>
                <a:effectLst/>
                <a:latin typeface="Arial" panose="020B0604020202020204" pitchFamily="34" charset="0"/>
              </a:rPr>
              <a:t> : conseils de </a:t>
            </a:r>
            <a:r>
              <a:rPr lang="en-CA" sz="1800" b="1" i="0" u="none" strike="noStrike" dirty="0" err="1">
                <a:solidFill>
                  <a:srgbClr val="000000"/>
                </a:solidFill>
                <a:effectLst/>
                <a:latin typeface="Arial" panose="020B0604020202020204" pitchFamily="34" charset="0"/>
              </a:rPr>
              <a:t>sécurité</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en</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ligne</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Ressource</a:t>
            </a:r>
            <a:r>
              <a:rPr lang="en-CA" sz="1800" b="1" i="0" u="none" strike="noStrike" dirty="0">
                <a:solidFill>
                  <a:srgbClr val="000000"/>
                </a:solidFill>
                <a:effectLst/>
                <a:latin typeface="Arial" panose="020B0604020202020204" pitchFamily="34" charset="0"/>
              </a:rPr>
              <a:t> pour le </a:t>
            </a:r>
            <a:r>
              <a:rPr lang="en-CA" sz="1800" b="1" i="1" u="none" strike="noStrike" dirty="0">
                <a:solidFill>
                  <a:srgbClr val="000000"/>
                </a:solidFill>
                <a:effectLst/>
                <a:latin typeface="Arial" panose="020B0604020202020204" pitchFamily="34" charset="0"/>
              </a:rPr>
              <a:t>personnel </a:t>
            </a:r>
            <a:r>
              <a:rPr lang="en-CA" sz="1800" b="1" i="1" u="none" strike="noStrike" dirty="0" err="1">
                <a:solidFill>
                  <a:srgbClr val="000000"/>
                </a:solidFill>
                <a:effectLst/>
                <a:latin typeface="Arial" panose="020B0604020202020204" pitchFamily="34" charset="0"/>
              </a:rPr>
              <a:t>enseignant</a:t>
            </a:r>
            <a:r>
              <a:rPr lang="en-CA" sz="1800" b="0" i="0" u="none" strike="noStrike" dirty="0">
                <a:solidFill>
                  <a:srgbClr val="000000"/>
                </a:solidFill>
                <a:effectLst/>
                <a:latin typeface="Arial" panose="020B0604020202020204" pitchFamily="34" charset="0"/>
              </a:rPr>
              <a:t> »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la fin de </a:t>
            </a:r>
            <a:r>
              <a:rPr lang="en-CA" sz="1800" b="0" i="0" u="none" strike="noStrike" dirty="0" err="1">
                <a:solidFill>
                  <a:srgbClr val="000000"/>
                </a:solidFill>
                <a:effectLst/>
                <a:latin typeface="Arial" panose="020B0604020202020204" pitchFamily="34" charset="0"/>
              </a:rPr>
              <a:t>cette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présentation</a:t>
            </a:r>
            <a:r>
              <a:rPr lang="en-CA" sz="1800" b="0" i="0" u="none" strike="noStrike" dirty="0">
                <a:solidFill>
                  <a:srgbClr val="000000"/>
                </a:solidFill>
                <a:effectLst/>
                <a:latin typeface="Arial" panose="020B0604020202020204" pitchFamily="34" charset="0"/>
              </a:rPr>
              <a:t> PowerPoint. </a:t>
            </a:r>
            <a:r>
              <a:rPr lang="en-CA" sz="1800" b="0" i="0" u="none" strike="noStrike" dirty="0" err="1">
                <a:solidFill>
                  <a:srgbClr val="000000"/>
                </a:solidFill>
                <a:effectLst/>
                <a:latin typeface="Arial" panose="020B0604020202020204" pitchFamily="34" charset="0"/>
              </a:rPr>
              <a:t>Mettez</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l’accent</a:t>
            </a:r>
            <a:r>
              <a:rPr lang="en-CA" sz="1800" b="0" i="0" u="none" strike="noStrike" dirty="0">
                <a:solidFill>
                  <a:srgbClr val="000000"/>
                </a:solidFill>
                <a:effectLst/>
                <a:latin typeface="Arial" panose="020B0604020202020204" pitchFamily="34" charset="0"/>
              </a:rPr>
              <a:t> sur la manière </a:t>
            </a:r>
            <a:r>
              <a:rPr lang="en-CA" sz="1800" b="0" i="0" u="none" strike="noStrike" dirty="0" err="1">
                <a:solidFill>
                  <a:srgbClr val="000000"/>
                </a:solidFill>
                <a:effectLst/>
                <a:latin typeface="Arial" panose="020B0604020202020204" pitchFamily="34" charset="0"/>
              </a:rPr>
              <a:t>dont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chacun</a:t>
            </a:r>
            <a:r>
              <a:rPr lang="en-CA" sz="1800" b="0" i="0" u="none" strike="noStrike" dirty="0">
                <a:solidFill>
                  <a:srgbClr val="000000"/>
                </a:solidFill>
                <a:effectLst/>
                <a:latin typeface="Arial" panose="020B0604020202020204" pitchFamily="34" charset="0"/>
              </a:rPr>
              <a:t> des conseils de la </a:t>
            </a:r>
            <a:r>
              <a:rPr lang="en-CA" sz="1800" b="0" i="0" u="none" strike="noStrike" dirty="0" err="1">
                <a:solidFill>
                  <a:srgbClr val="000000"/>
                </a:solidFill>
                <a:effectLst/>
                <a:latin typeface="Arial" panose="020B0604020202020204" pitchFamily="34" charset="0"/>
              </a:rPr>
              <a:t>colonne</a:t>
            </a:r>
            <a:r>
              <a:rPr lang="en-CA" sz="1800" b="0" i="0" u="none" strike="noStrike" dirty="0">
                <a:solidFill>
                  <a:srgbClr val="000000"/>
                </a:solidFill>
                <a:effectLst/>
                <a:latin typeface="Arial" panose="020B0604020202020204" pitchFamily="34" charset="0"/>
              </a:rPr>
              <a:t> de gauche </a:t>
            </a:r>
            <a:r>
              <a:rPr lang="en-CA" sz="1800" b="0" i="0" u="none" strike="noStrike" dirty="0" err="1">
                <a:solidFill>
                  <a:srgbClr val="000000"/>
                </a:solidFill>
                <a:effectLst/>
                <a:latin typeface="Arial" panose="020B0604020202020204" pitchFamily="34" charset="0"/>
              </a:rPr>
              <a:t>favorise</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sécurité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00000"/>
                </a:solidFill>
                <a:effectLst/>
                <a:latin typeface="Arial" panose="020B0604020202020204" pitchFamily="34" charset="0"/>
              </a:rPr>
              <a:t>Un </a:t>
            </a:r>
            <a:r>
              <a:rPr lang="en-CA" sz="1800" b="1" i="0" u="none" strike="noStrike" dirty="0">
                <a:solidFill>
                  <a:srgbClr val="000000"/>
                </a:solidFill>
                <a:effectLst/>
                <a:latin typeface="Arial" panose="020B0604020202020204" pitchFamily="34" charset="0"/>
              </a:rPr>
              <a:t>tableau </a:t>
            </a:r>
            <a:r>
              <a:rPr lang="en-CA" sz="1800" b="1" i="0" u="none" strike="noStrike" dirty="0" err="1">
                <a:solidFill>
                  <a:srgbClr val="000000"/>
                </a:solidFill>
                <a:effectLst/>
                <a:latin typeface="Arial" panose="020B0604020202020204" pitchFamily="34" charset="0"/>
              </a:rPr>
              <a:t>blanc</a:t>
            </a:r>
            <a:r>
              <a:rPr lang="en-CA" sz="1800" b="1" i="0" u="none" strike="noStrike" dirty="0">
                <a:solidFill>
                  <a:srgbClr val="000000"/>
                </a:solidFill>
                <a:effectLst/>
                <a:latin typeface="Arial" panose="020B0604020202020204" pitchFamily="34" charset="0"/>
              </a:rPr>
              <a:t> </a:t>
            </a:r>
            <a:r>
              <a:rPr lang="en-CA" sz="1800" b="0" i="0" u="none" strike="noStrike" dirty="0">
                <a:solidFill>
                  <a:srgbClr val="000000"/>
                </a:solidFill>
                <a:effectLst/>
                <a:latin typeface="Arial" panose="020B0604020202020204" pitchFamily="34" charset="0"/>
              </a:rPr>
              <a:t>numérique </a:t>
            </a:r>
            <a:r>
              <a:rPr lang="en-CA" sz="1800" b="0" i="0" u="none" strike="noStrike" dirty="0" err="1">
                <a:solidFill>
                  <a:srgbClr val="000000"/>
                </a:solidFill>
                <a:effectLst/>
                <a:latin typeface="Arial" panose="020B0604020202020204" pitchFamily="34" charset="0"/>
              </a:rPr>
              <a:t>peut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être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utilisé</a:t>
            </a:r>
            <a:r>
              <a:rPr lang="en-CA" sz="1800" b="0" i="0" u="none" strike="noStrike" dirty="0">
                <a:solidFill>
                  <a:srgbClr val="000000"/>
                </a:solidFill>
                <a:effectLst/>
                <a:latin typeface="Arial" panose="020B0604020202020204" pitchFamily="34" charset="0"/>
              </a:rPr>
              <a:t> pour la </a:t>
            </a:r>
            <a:r>
              <a:rPr lang="en-CA" sz="1800" b="0" i="0" u="none" strike="noStrike" dirty="0" err="1">
                <a:solidFill>
                  <a:srgbClr val="000000"/>
                </a:solidFill>
                <a:effectLst/>
                <a:latin typeface="Arial" panose="020B0604020202020204" pitchFamily="34" charset="0"/>
              </a:rPr>
              <a:t>réalisation</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cette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activité</a:t>
            </a:r>
            <a:r>
              <a:rPr lang="en-CA" sz="1800" b="0" i="0" u="none" strike="noStrike" dirty="0">
                <a:solidFill>
                  <a:srgbClr val="000000"/>
                </a:solidFill>
                <a:effectLst/>
                <a:latin typeface="Arial" panose="020B0604020202020204" pitchFamily="34" charset="0"/>
              </a:rPr>
              <a:t> (instructions ci-dessous). </a:t>
            </a:r>
            <a:r>
              <a:rPr lang="en-CA" sz="1800" b="0" i="0" u="none" strike="noStrike" dirty="0" err="1">
                <a:solidFill>
                  <a:srgbClr val="000000"/>
                </a:solidFill>
                <a:effectLst/>
                <a:latin typeface="Arial" panose="020B0604020202020204" pitchFamily="34" charset="0"/>
              </a:rPr>
              <a:t>L’enseignant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enseignante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remplit</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colonne</a:t>
            </a:r>
            <a:r>
              <a:rPr lang="en-CA" sz="1800" b="0" i="0" u="none" strike="noStrike" dirty="0">
                <a:solidFill>
                  <a:srgbClr val="000000"/>
                </a:solidFill>
                <a:effectLst/>
                <a:latin typeface="Arial" panose="020B0604020202020204" pitchFamily="34" charset="0"/>
              </a:rPr>
              <a:t> de droite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se fondant sur la discussion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classe</a:t>
            </a:r>
            <a:r>
              <a:rPr lang="en-CA" sz="1800" b="0" i="0" u="none" strike="noStrike" dirty="0">
                <a:solidFill>
                  <a:srgbClr val="000000"/>
                </a:solidFill>
                <a:effectLst/>
                <a:latin typeface="Arial" panose="020B0604020202020204" pitchFamily="34" charset="0"/>
              </a:rPr>
              <a:t> et sur les notes de </a:t>
            </a:r>
            <a:r>
              <a:rPr lang="en-CA" sz="1800" b="0" i="0" u="none" strike="noStrike" dirty="0" err="1">
                <a:solidFill>
                  <a:srgbClr val="000000"/>
                </a:solidFill>
                <a:effectLst/>
                <a:latin typeface="Arial" panose="020B0604020202020204" pitchFamily="34" charset="0"/>
              </a:rPr>
              <a:t>l’exemplaire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destiné</a:t>
            </a:r>
            <a:r>
              <a:rPr lang="en-CA" sz="1800" b="0" i="0" u="none" strike="noStrike" dirty="0">
                <a:solidFill>
                  <a:srgbClr val="000000"/>
                </a:solidFill>
                <a:effectLst/>
                <a:latin typeface="Arial" panose="020B0604020202020204" pitchFamily="34" charset="0"/>
              </a:rPr>
              <a:t> au personnel </a:t>
            </a:r>
            <a:r>
              <a:rPr lang="en-CA" sz="1800" b="0" i="0" u="none" strike="noStrike" dirty="0" err="1">
                <a:solidFill>
                  <a:srgbClr val="000000"/>
                </a:solidFill>
                <a:effectLst/>
                <a:latin typeface="Arial" panose="020B0604020202020204" pitchFamily="34" charset="0"/>
              </a:rPr>
              <a:t>enseignant</a:t>
            </a:r>
            <a:r>
              <a:rPr lang="en-CA" sz="1800" b="0" i="0" u="none" strike="noStrike" dirty="0">
                <a:solidFill>
                  <a:srgbClr val="000000"/>
                </a:solidFill>
                <a:effectLst/>
                <a:latin typeface="Arial" panose="020B0604020202020204" pitchFamily="34" charset="0"/>
              </a:rPr>
              <a:t>.</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00000"/>
                </a:solidFill>
                <a:effectLst/>
                <a:latin typeface="Arial" panose="020B0604020202020204" pitchFamily="34" charset="0"/>
              </a:rPr>
              <a:t>Cette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activité</a:t>
            </a:r>
            <a:r>
              <a:rPr lang="en-CA" sz="1800" b="0" i="0" u="none" strike="noStrike" dirty="0">
                <a:solidFill>
                  <a:srgbClr val="000000"/>
                </a:solidFill>
                <a:effectLst/>
                <a:latin typeface="Arial" panose="020B0604020202020204" pitchFamily="34" charset="0"/>
              </a:rPr>
              <a:t> </a:t>
            </a:r>
            <a:r>
              <a:rPr lang="en-CA" sz="1800" b="0" i="1" u="none" strike="noStrike" dirty="0" err="1">
                <a:solidFill>
                  <a:srgbClr val="000000"/>
                </a:solidFill>
                <a:effectLst/>
                <a:latin typeface="Arial" panose="020B0604020202020204" pitchFamily="34" charset="0"/>
              </a:rPr>
              <a:t>peut</a:t>
            </a:r>
            <a:r>
              <a:rPr lang="en-CA" sz="1800" b="0" i="1" u="none" strike="noStrike" dirty="0">
                <a:solidFill>
                  <a:srgbClr val="000000"/>
                </a:solidFill>
                <a:effectLst/>
                <a:latin typeface="Arial" panose="020B0604020202020204" pitchFamily="34" charset="0"/>
              </a:rPr>
              <a:t> </a:t>
            </a:r>
            <a:r>
              <a:rPr lang="en-CA" sz="1800" b="0" i="1" u="none" strike="noStrike" dirty="0" err="1">
                <a:solidFill>
                  <a:srgbClr val="000000"/>
                </a:solidFill>
                <a:effectLst/>
                <a:latin typeface="Arial" panose="020B0604020202020204" pitchFamily="34" charset="0"/>
              </a:rPr>
              <a:t>aussi</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être</a:t>
            </a:r>
            <a:r>
              <a:rPr lang="en-CA" sz="1800" b="0" i="0" u="none" strike="noStrike" dirty="0">
                <a:solidFill>
                  <a:srgbClr val="000000"/>
                </a:solidFill>
                <a:effectLst/>
                <a:latin typeface="Arial" panose="020B0604020202020204" pitchFamily="34" charset="0"/>
              </a:rPr>
              <a:t> mise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œuvre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tant que document Google </a:t>
            </a:r>
            <a:r>
              <a:rPr lang="en-CA" sz="1800" b="0" i="0" u="none" strike="noStrike" dirty="0" err="1">
                <a:solidFill>
                  <a:srgbClr val="000000"/>
                </a:solidFill>
                <a:effectLst/>
                <a:latin typeface="Arial" panose="020B0604020202020204" pitchFamily="34" charset="0"/>
              </a:rPr>
              <a:t>individuel</a:t>
            </a:r>
            <a:r>
              <a:rPr lang="en-CA" sz="1800" b="0" i="0" u="none" strike="noStrike" dirty="0">
                <a:solidFill>
                  <a:srgbClr val="000000"/>
                </a:solidFill>
                <a:effectLst/>
                <a:latin typeface="Arial" panose="020B0604020202020204" pitchFamily="34" charset="0"/>
              </a:rPr>
              <a:t>.</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1" i="0" u="sng" strike="noStrike" dirty="0">
                <a:solidFill>
                  <a:srgbClr val="000000"/>
                </a:solidFill>
                <a:effectLst/>
                <a:highlight>
                  <a:srgbClr val="FFFFFF"/>
                </a:highlight>
                <a:latin typeface="Arial" panose="020B0604020202020204" pitchFamily="34" charset="0"/>
              </a:rPr>
              <a:t>Guide de </a:t>
            </a:r>
            <a:r>
              <a:rPr lang="en-CA" sz="1800" b="1" i="0" u="sng" strike="noStrike" dirty="0" err="1">
                <a:solidFill>
                  <a:srgbClr val="000000"/>
                </a:solidFill>
                <a:effectLst/>
                <a:highlight>
                  <a:srgbClr val="FFFFFF"/>
                </a:highlight>
                <a:latin typeface="Arial" panose="020B0604020202020204" pitchFamily="34" charset="0"/>
              </a:rPr>
              <a:t>présentation</a:t>
            </a:r>
            <a:r>
              <a:rPr lang="en-CA" sz="1800" b="1" i="0" u="sng" strike="noStrike" dirty="0">
                <a:solidFill>
                  <a:srgbClr val="000000"/>
                </a:solidFill>
                <a:effectLst/>
                <a:highlight>
                  <a:srgbClr val="FFFFFF"/>
                </a:highlight>
                <a:latin typeface="Arial" panose="020B0604020202020204" pitchFamily="34" charset="0"/>
              </a:rPr>
              <a:t> </a:t>
            </a:r>
            <a:r>
              <a:rPr lang="en-CA" sz="1800" b="1" i="0" u="sng" strike="noStrike" dirty="0" err="1">
                <a:solidFill>
                  <a:srgbClr val="000000"/>
                </a:solidFill>
                <a:effectLst/>
                <a:highlight>
                  <a:srgbClr val="FFFFFF"/>
                </a:highlight>
                <a:latin typeface="Arial" panose="020B0604020202020204" pitchFamily="34" charset="0"/>
              </a:rPr>
              <a:t>en</a:t>
            </a:r>
            <a:r>
              <a:rPr lang="en-CA" sz="1800" b="1" i="0" u="sng" strike="noStrike" dirty="0">
                <a:solidFill>
                  <a:srgbClr val="000000"/>
                </a:solidFill>
                <a:effectLst/>
                <a:highlight>
                  <a:srgbClr val="FFFFFF"/>
                </a:highlight>
                <a:latin typeface="Arial" panose="020B0604020202020204" pitchFamily="34" charset="0"/>
              </a:rPr>
              <a:t> </a:t>
            </a:r>
            <a:r>
              <a:rPr lang="en-CA" sz="1800" b="1" i="0" u="sng" strike="noStrike" dirty="0" err="1">
                <a:solidFill>
                  <a:srgbClr val="000000"/>
                </a:solidFill>
                <a:effectLst/>
                <a:highlight>
                  <a:srgbClr val="FFFFFF"/>
                </a:highlight>
                <a:latin typeface="Arial" panose="020B0604020202020204" pitchFamily="34" charset="0"/>
              </a:rPr>
              <a:t>ligne</a:t>
            </a:r>
            <a:r>
              <a:rPr lang="en-CA" sz="1800" b="1" i="0" u="sng" strike="noStrike" dirty="0">
                <a:solidFill>
                  <a:srgbClr val="000000"/>
                </a:solidFill>
                <a:effectLst/>
                <a:highlight>
                  <a:srgbClr val="FFFFFF"/>
                </a:highlight>
                <a:latin typeface="Arial" panose="020B0604020202020204" pitchFamily="34" charset="0"/>
              </a:rPr>
              <a:t> : Tableau </a:t>
            </a:r>
            <a:r>
              <a:rPr lang="en-CA" sz="1800" b="1" i="0" u="sng" strike="noStrike" dirty="0" err="1">
                <a:solidFill>
                  <a:srgbClr val="000000"/>
                </a:solidFill>
                <a:effectLst/>
                <a:highlight>
                  <a:srgbClr val="FFFFFF"/>
                </a:highlight>
                <a:latin typeface="Arial" panose="020B0604020202020204" pitchFamily="34" charset="0"/>
              </a:rPr>
              <a:t>blanc</a:t>
            </a:r>
            <a:r>
              <a:rPr lang="en-CA" sz="1800" b="1" i="0" u="sng" strike="noStrike" dirty="0">
                <a:solidFill>
                  <a:srgbClr val="000000"/>
                </a:solidFill>
                <a:effectLst/>
                <a:highlight>
                  <a:srgbClr val="FFFFFF"/>
                </a:highlight>
                <a:latin typeface="Arial" panose="020B0604020202020204" pitchFamily="34" charset="0"/>
              </a:rPr>
              <a:t> numérique</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00000"/>
                </a:solidFill>
                <a:effectLst/>
                <a:highlight>
                  <a:srgbClr val="FFFFFF"/>
                </a:highlight>
                <a:latin typeface="Arial" panose="020B0604020202020204" pitchFamily="34" charset="0"/>
              </a:rPr>
              <a:t>Des tableaux </a:t>
            </a:r>
            <a:r>
              <a:rPr lang="en-CA" sz="1800" b="0" i="0" u="none" strike="noStrike" dirty="0" err="1">
                <a:solidFill>
                  <a:srgbClr val="000000"/>
                </a:solidFill>
                <a:effectLst/>
                <a:highlight>
                  <a:srgbClr val="FFFFFF"/>
                </a:highlight>
                <a:latin typeface="Arial" panose="020B0604020202020204" pitchFamily="34" charset="0"/>
              </a:rPr>
              <a:t>blancs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numériques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sont</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disponibles</a:t>
            </a:r>
            <a:r>
              <a:rPr lang="en-CA" sz="1800" b="0" i="0" u="none" strike="noStrike" dirty="0">
                <a:solidFill>
                  <a:srgbClr val="000000"/>
                </a:solidFill>
                <a:effectLst/>
                <a:highlight>
                  <a:srgbClr val="FFFFFF"/>
                </a:highlight>
                <a:latin typeface="Arial" panose="020B0604020202020204" pitchFamily="34" charset="0"/>
              </a:rPr>
              <a:t> sur Zoom (</a:t>
            </a:r>
            <a:r>
              <a:rPr lang="en-CA" sz="1800" b="0" i="1" u="none" strike="noStrike" dirty="0" err="1">
                <a:solidFill>
                  <a:srgbClr val="000000"/>
                </a:solidFill>
                <a:effectLst/>
                <a:highlight>
                  <a:srgbClr val="FFFFFF"/>
                </a:highlight>
                <a:latin typeface="Arial" panose="020B0604020202020204" pitchFamily="34" charset="0"/>
              </a:rPr>
              <a:t>Fonctionnalité</a:t>
            </a:r>
            <a:r>
              <a:rPr lang="en-CA" sz="1800" b="0" i="1" u="none" strike="noStrike" dirty="0">
                <a:solidFill>
                  <a:srgbClr val="000000"/>
                </a:solidFill>
                <a:effectLst/>
                <a:highlight>
                  <a:srgbClr val="FFFFFF"/>
                </a:highlight>
                <a:latin typeface="Arial" panose="020B0604020202020204" pitchFamily="34" charset="0"/>
              </a:rPr>
              <a:t> </a:t>
            </a:r>
            <a:r>
              <a:rPr lang="en-CA" sz="1800" b="0" i="0" u="none" strike="noStrike" dirty="0">
                <a:solidFill>
                  <a:srgbClr val="000000"/>
                </a:solidFill>
                <a:effectLst/>
                <a:highlight>
                  <a:srgbClr val="FFFFFF"/>
                </a:highlight>
                <a:latin typeface="Arial" panose="020B0604020202020204" pitchFamily="34" charset="0"/>
              </a:rPr>
              <a:t>Tableau </a:t>
            </a:r>
            <a:r>
              <a:rPr lang="en-CA" sz="1800" b="0" i="0" u="none" strike="noStrike" dirty="0" err="1">
                <a:solidFill>
                  <a:srgbClr val="000000"/>
                </a:solidFill>
                <a:effectLst/>
                <a:highlight>
                  <a:srgbClr val="FFFFFF"/>
                </a:highlight>
                <a:latin typeface="Arial" panose="020B0604020202020204" pitchFamily="34" charset="0"/>
              </a:rPr>
              <a:t>blanc</a:t>
            </a:r>
            <a:r>
              <a:rPr lang="en-CA" sz="1800" b="0" i="1" u="none" strike="noStrike" dirty="0">
                <a:solidFill>
                  <a:srgbClr val="000000"/>
                </a:solidFill>
                <a:effectLst/>
                <a:highlight>
                  <a:srgbClr val="FFFFFF"/>
                </a:highlight>
                <a:latin typeface="Arial" panose="020B0604020202020204" pitchFamily="34" charset="0"/>
              </a:rPr>
              <a:t>), Microsoft Teams (</a:t>
            </a:r>
            <a:r>
              <a:rPr lang="en-CA" sz="1800" b="0" i="0" u="none" strike="noStrike" dirty="0" err="1">
                <a:solidFill>
                  <a:srgbClr val="000000"/>
                </a:solidFill>
                <a:effectLst/>
                <a:highlight>
                  <a:srgbClr val="FFFFFF"/>
                </a:highlight>
                <a:latin typeface="Arial" panose="020B0604020202020204" pitchFamily="34" charset="0"/>
              </a:rPr>
              <a:t>Fonctionnalité</a:t>
            </a:r>
            <a:r>
              <a:rPr lang="en-CA" sz="1800" b="0" i="0" u="none" strike="noStrike" dirty="0">
                <a:solidFill>
                  <a:srgbClr val="000000"/>
                </a:solidFill>
                <a:effectLst/>
                <a:highlight>
                  <a:srgbClr val="FFFFFF"/>
                </a:highlight>
                <a:latin typeface="Arial" panose="020B0604020202020204" pitchFamily="34" charset="0"/>
              </a:rPr>
              <a:t> </a:t>
            </a:r>
            <a:r>
              <a:rPr lang="en-CA" sz="1800" b="0" i="1" u="none" strike="noStrike" dirty="0">
                <a:solidFill>
                  <a:srgbClr val="000000"/>
                </a:solidFill>
                <a:effectLst/>
                <a:highlight>
                  <a:srgbClr val="FFFFFF"/>
                </a:highlight>
                <a:latin typeface="Arial" panose="020B0604020202020204" pitchFamily="34" charset="0"/>
              </a:rPr>
              <a:t>Tableau </a:t>
            </a:r>
            <a:r>
              <a:rPr lang="en-CA" sz="1800" b="0" i="1" u="none" strike="noStrike" dirty="0" err="1">
                <a:solidFill>
                  <a:srgbClr val="000000"/>
                </a:solidFill>
                <a:effectLst/>
                <a:highlight>
                  <a:srgbClr val="FFFFFF"/>
                </a:highlight>
                <a:latin typeface="Arial" panose="020B0604020202020204" pitchFamily="34" charset="0"/>
              </a:rPr>
              <a:t>blanc</a:t>
            </a:r>
            <a:r>
              <a:rPr lang="en-CA" sz="1800" b="0" i="1" u="none" strike="noStrike" dirty="0">
                <a:solidFill>
                  <a:srgbClr val="000000"/>
                </a:solidFill>
                <a:effectLst/>
                <a:highlight>
                  <a:srgbClr val="FFFFFF"/>
                </a:highlight>
                <a:latin typeface="Arial" panose="020B0604020202020204" pitchFamily="34" charset="0"/>
              </a:rPr>
              <a:t> Microsoft</a:t>
            </a:r>
            <a:r>
              <a:rPr lang="en-CA" sz="1800" b="0" i="0" u="none" strike="noStrike" dirty="0">
                <a:solidFill>
                  <a:srgbClr val="000000"/>
                </a:solidFill>
                <a:effectLst/>
                <a:highlight>
                  <a:srgbClr val="FFFFFF"/>
                </a:highlight>
                <a:latin typeface="Arial" panose="020B0604020202020204" pitchFamily="34" charset="0"/>
              </a:rPr>
              <a:t>) et Google Meet (</a:t>
            </a:r>
            <a:r>
              <a:rPr lang="en-CA" sz="1800" b="0" i="0" u="none" strike="noStrike" dirty="0" err="1">
                <a:solidFill>
                  <a:srgbClr val="000000"/>
                </a:solidFill>
                <a:effectLst/>
                <a:highlight>
                  <a:srgbClr val="FFFFFF"/>
                </a:highlight>
                <a:latin typeface="Arial" panose="020B0604020202020204" pitchFamily="34" charset="0"/>
              </a:rPr>
              <a:t>Fonctionnalité</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Jamboard</a:t>
            </a:r>
            <a:r>
              <a:rPr lang="en-CA" sz="1800" b="0" i="0" u="none" strike="noStrike" dirty="0">
                <a:solidFill>
                  <a:srgbClr val="000000"/>
                </a:solidFill>
                <a:effectLst/>
                <a:highlight>
                  <a:srgbClr val="FFFFFF"/>
                </a:highlight>
                <a:latin typeface="Arial" panose="020B0604020202020204" pitchFamily="34" charset="0"/>
              </a:rPr>
              <a:t>).</a:t>
            </a:r>
            <a:endParaRPr lang="en-CA" b="0" i="0" u="none" strike="noStrike" dirty="0">
              <a:solidFill>
                <a:srgbClr val="000000"/>
              </a:solidFill>
              <a:effectLst/>
            </a:endParaRPr>
          </a:p>
          <a:p>
            <a:br>
              <a:rPr lang="en-CA" b="0" i="0" u="none" strike="noStrike" dirty="0">
                <a:solidFill>
                  <a:srgbClr val="000000"/>
                </a:solidFill>
                <a:effectLst/>
              </a:rPr>
            </a:br>
            <a:r>
              <a:rPr lang="en-CA" sz="1800" b="0" i="0" u="none" strike="noStrike" dirty="0" err="1">
                <a:solidFill>
                  <a:srgbClr val="000000"/>
                </a:solidFill>
                <a:effectLst/>
                <a:highlight>
                  <a:srgbClr val="FFFFFF"/>
                </a:highlight>
                <a:latin typeface="Arial" panose="020B0604020202020204" pitchFamily="34" charset="0"/>
              </a:rPr>
              <a:t>Vous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pouvez</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également</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utiliser</a:t>
            </a:r>
            <a:r>
              <a:rPr lang="en-CA" sz="1800" b="0" i="0" u="none" strike="noStrike" dirty="0">
                <a:solidFill>
                  <a:srgbClr val="000000"/>
                </a:solidFill>
                <a:effectLst/>
                <a:highlight>
                  <a:srgbClr val="FFFFFF"/>
                </a:highlight>
                <a:latin typeface="Arial" panose="020B0604020202020204" pitchFamily="34" charset="0"/>
              </a:rPr>
              <a:t> Google </a:t>
            </a:r>
            <a:r>
              <a:rPr lang="en-CA" sz="1800" b="0" i="0" u="none" strike="noStrike" dirty="0" err="1">
                <a:solidFill>
                  <a:srgbClr val="000000"/>
                </a:solidFill>
                <a:effectLst/>
                <a:highlight>
                  <a:srgbClr val="FFFFFF"/>
                </a:highlight>
                <a:latin typeface="Arial" panose="020B0604020202020204" pitchFamily="34" charset="0"/>
              </a:rPr>
              <a:t>Jamboards</a:t>
            </a:r>
            <a:r>
              <a:rPr lang="en-CA" sz="1800" b="0" i="0" u="none" strike="noStrike" dirty="0">
                <a:solidFill>
                  <a:srgbClr val="000000"/>
                </a:solidFill>
                <a:effectLst/>
                <a:highlight>
                  <a:srgbClr val="FFFFFF"/>
                </a:highlight>
                <a:latin typeface="Arial" panose="020B0604020202020204" pitchFamily="34" charset="0"/>
              </a:rPr>
              <a:t> (</a:t>
            </a:r>
            <a:r>
              <a:rPr lang="en-CA" sz="1800" b="0" i="0" u="sng" strike="noStrike" dirty="0">
                <a:solidFill>
                  <a:srgbClr val="0000FF"/>
                </a:solidFill>
                <a:effectLst/>
                <a:highlight>
                  <a:srgbClr val="FFFFFF"/>
                </a:highlight>
                <a:latin typeface="Arial" panose="020B0604020202020204" pitchFamily="34" charset="0"/>
                <a:hlinkClick r:id="rId3"/>
              </a:rPr>
              <a:t>https://jamboard.google.com/</a:t>
            </a:r>
            <a:r>
              <a:rPr lang="en-CA" sz="1800" b="0" i="0" u="none" strike="noStrike" dirty="0">
                <a:solidFill>
                  <a:srgbClr val="000000"/>
                </a:solidFill>
                <a:effectLst/>
                <a:highlight>
                  <a:srgbClr val="FFFFFF"/>
                </a:highlight>
                <a:latin typeface="Arial" panose="020B0604020202020204" pitchFamily="34" charset="0"/>
              </a:rPr>
              <a:t>) pour </a:t>
            </a:r>
            <a:r>
              <a:rPr lang="en-CA" sz="1800" b="0" i="0" u="none" strike="noStrike" dirty="0" err="1">
                <a:solidFill>
                  <a:srgbClr val="000000"/>
                </a:solidFill>
                <a:effectLst/>
                <a:highlight>
                  <a:srgbClr val="FFFFFF"/>
                </a:highlight>
                <a:latin typeface="Arial" panose="020B0604020202020204" pitchFamily="34" charset="0"/>
              </a:rPr>
              <a:t>créer</a:t>
            </a:r>
            <a:r>
              <a:rPr lang="en-CA" sz="1800" b="0" i="0" u="none" strike="noStrike" dirty="0">
                <a:solidFill>
                  <a:srgbClr val="000000"/>
                </a:solidFill>
                <a:effectLst/>
                <a:highlight>
                  <a:srgbClr val="FFFFFF"/>
                </a:highlight>
                <a:latin typeface="Arial" panose="020B0604020202020204" pitchFamily="34" charset="0"/>
              </a:rPr>
              <a:t> un tableau </a:t>
            </a:r>
            <a:r>
              <a:rPr lang="en-CA" sz="1800" b="0" i="0" u="none" strike="noStrike" dirty="0" err="1">
                <a:solidFill>
                  <a:srgbClr val="000000"/>
                </a:solidFill>
                <a:effectLst/>
                <a:highlight>
                  <a:srgbClr val="FFFFFF"/>
                </a:highlight>
                <a:latin typeface="Arial" panose="020B0604020202020204" pitchFamily="34" charset="0"/>
              </a:rPr>
              <a:t>blanc</a:t>
            </a:r>
            <a:r>
              <a:rPr lang="en-CA" sz="1800" b="0" i="0" u="none" strike="noStrike" dirty="0">
                <a:solidFill>
                  <a:srgbClr val="000000"/>
                </a:solidFill>
                <a:effectLst/>
                <a:highlight>
                  <a:srgbClr val="FFFFFF"/>
                </a:highlight>
                <a:latin typeface="Arial" panose="020B0604020202020204" pitchFamily="34" charset="0"/>
              </a:rPr>
              <a:t> numérique.  </a:t>
            </a:r>
            <a:r>
              <a:rPr lang="en-CA" sz="1800" b="0" i="0" u="none" strike="noStrike" dirty="0" err="1">
                <a:solidFill>
                  <a:srgbClr val="000000"/>
                </a:solidFill>
                <a:effectLst/>
                <a:highlight>
                  <a:srgbClr val="FFFFFF"/>
                </a:highlight>
                <a:latin typeface="Arial" panose="020B0604020202020204" pitchFamily="34" charset="0"/>
              </a:rPr>
              <a:t>En</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cliquant</a:t>
            </a:r>
            <a:r>
              <a:rPr lang="en-CA" sz="1800" b="0" i="0" u="none" strike="noStrike" dirty="0">
                <a:solidFill>
                  <a:srgbClr val="000000"/>
                </a:solidFill>
                <a:effectLst/>
                <a:highlight>
                  <a:srgbClr val="FFFFFF"/>
                </a:highlight>
                <a:latin typeface="Arial" panose="020B0604020202020204" pitchFamily="34" charset="0"/>
              </a:rPr>
              <a:t> sur le bouton « </a:t>
            </a:r>
            <a:r>
              <a:rPr lang="en-CA" sz="1800" b="0" i="0" u="none" strike="noStrike" dirty="0" err="1">
                <a:solidFill>
                  <a:srgbClr val="000000"/>
                </a:solidFill>
                <a:effectLst/>
                <a:highlight>
                  <a:srgbClr val="FFFFFF"/>
                </a:highlight>
                <a:latin typeface="Arial" panose="020B0604020202020204" pitchFamily="34" charset="0"/>
              </a:rPr>
              <a:t>Partager</a:t>
            </a:r>
            <a:r>
              <a:rPr lang="en-CA" sz="1800" b="0" i="0" u="none" strike="noStrike" dirty="0">
                <a:solidFill>
                  <a:srgbClr val="000000"/>
                </a:solidFill>
                <a:effectLst/>
                <a:highlight>
                  <a:srgbClr val="FFFFFF"/>
                </a:highlight>
                <a:latin typeface="Arial" panose="020B0604020202020204" pitchFamily="34" charset="0"/>
              </a:rPr>
              <a:t> », </a:t>
            </a:r>
            <a:r>
              <a:rPr lang="en-CA" sz="1800" b="0" i="0" u="none" strike="noStrike" dirty="0" err="1">
                <a:solidFill>
                  <a:srgbClr val="000000"/>
                </a:solidFill>
                <a:effectLst/>
                <a:highlight>
                  <a:srgbClr val="FFFFFF"/>
                </a:highlight>
                <a:latin typeface="Arial" panose="020B0604020202020204" pitchFamily="34" charset="0"/>
              </a:rPr>
              <a:t>vous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pouvez</a:t>
            </a:r>
            <a:r>
              <a:rPr lang="en-CA" sz="1800" b="0" i="0" u="none" strike="noStrike" dirty="0">
                <a:solidFill>
                  <a:srgbClr val="000000"/>
                </a:solidFill>
                <a:effectLst/>
                <a:highlight>
                  <a:srgbClr val="FFFFFF"/>
                </a:highlight>
                <a:latin typeface="Arial" panose="020B0604020202020204" pitchFamily="34" charset="0"/>
              </a:rPr>
              <a:t> modifier les </a:t>
            </a:r>
            <a:r>
              <a:rPr lang="en-CA" sz="1800" b="0" i="0" u="none" strike="noStrike" dirty="0" err="1">
                <a:solidFill>
                  <a:srgbClr val="000000"/>
                </a:solidFill>
                <a:effectLst/>
                <a:highlight>
                  <a:srgbClr val="FFFFFF"/>
                </a:highlight>
                <a:latin typeface="Arial" panose="020B0604020202020204" pitchFamily="34" charset="0"/>
              </a:rPr>
              <a:t>paramètres</a:t>
            </a:r>
            <a:r>
              <a:rPr lang="en-CA" sz="1800" b="0" i="0" u="none" strike="noStrike" dirty="0">
                <a:solidFill>
                  <a:srgbClr val="000000"/>
                </a:solidFill>
                <a:effectLst/>
                <a:highlight>
                  <a:srgbClr val="FFFFFF"/>
                </a:highlight>
                <a:latin typeface="Arial" panose="020B0604020202020204" pitchFamily="34" charset="0"/>
              </a:rPr>
              <a:t> de </a:t>
            </a:r>
            <a:r>
              <a:rPr lang="en-CA" sz="1800" b="0" i="0" u="none" strike="noStrike" dirty="0" err="1">
                <a:solidFill>
                  <a:srgbClr val="000000"/>
                </a:solidFill>
                <a:effectLst/>
                <a:highlight>
                  <a:srgbClr val="FFFFFF"/>
                </a:highlight>
                <a:latin typeface="Arial" panose="020B0604020202020204" pitchFamily="34" charset="0"/>
              </a:rPr>
              <a:t>confidentialité</a:t>
            </a:r>
            <a:r>
              <a:rPr lang="en-CA" sz="1800" b="0" i="0" u="none" strike="noStrike" dirty="0">
                <a:solidFill>
                  <a:srgbClr val="000000"/>
                </a:solidFill>
                <a:effectLst/>
                <a:highlight>
                  <a:srgbClr val="FFFFFF"/>
                </a:highlight>
                <a:latin typeface="Arial" panose="020B0604020202020204" pitchFamily="34" charset="0"/>
              </a:rPr>
              <a:t> et inviter les </a:t>
            </a:r>
            <a:r>
              <a:rPr lang="en-CA" sz="1800" b="0" i="0" u="none" strike="noStrike" dirty="0" err="1">
                <a:solidFill>
                  <a:srgbClr val="000000"/>
                </a:solidFill>
                <a:effectLst/>
                <a:highlight>
                  <a:srgbClr val="FFFFFF"/>
                </a:highlight>
                <a:latin typeface="Arial" panose="020B0604020202020204" pitchFamily="34" charset="0"/>
              </a:rPr>
              <a:t>élèves</a:t>
            </a:r>
            <a:r>
              <a:rPr lang="en-CA" sz="1800" b="0" i="0" u="none" strike="noStrike" dirty="0">
                <a:solidFill>
                  <a:srgbClr val="000000"/>
                </a:solidFill>
                <a:effectLst/>
                <a:highlight>
                  <a:srgbClr val="FFFFFF"/>
                </a:highlight>
                <a:latin typeface="Arial" panose="020B0604020202020204" pitchFamily="34" charset="0"/>
              </a:rPr>
              <a:t> par courriel </a:t>
            </a:r>
            <a:r>
              <a:rPr lang="en-CA" sz="1800" b="0" i="0" u="none" strike="noStrike" dirty="0" err="1">
                <a:solidFill>
                  <a:srgbClr val="000000"/>
                </a:solidFill>
                <a:effectLst/>
                <a:highlight>
                  <a:srgbClr val="FFFFFF"/>
                </a:highlight>
                <a:latin typeface="Arial" panose="020B0604020202020204" pitchFamily="34" charset="0"/>
              </a:rPr>
              <a:t>ou</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partager</a:t>
            </a:r>
            <a:r>
              <a:rPr lang="en-CA" sz="1800" b="0" i="0" u="none" strike="noStrike" dirty="0">
                <a:solidFill>
                  <a:srgbClr val="000000"/>
                </a:solidFill>
                <a:effectLst/>
                <a:highlight>
                  <a:srgbClr val="FFFFFF"/>
                </a:highlight>
                <a:latin typeface="Arial" panose="020B0604020202020204" pitchFamily="34" charset="0"/>
              </a:rPr>
              <a:t> un lien pour </a:t>
            </a:r>
            <a:r>
              <a:rPr lang="en-CA" sz="1800" b="0" i="0" u="none" strike="noStrike" dirty="0" err="1">
                <a:solidFill>
                  <a:srgbClr val="000000"/>
                </a:solidFill>
                <a:effectLst/>
                <a:highlight>
                  <a:srgbClr val="FFFFFF"/>
                </a:highlight>
                <a:latin typeface="Arial" panose="020B0604020202020204" pitchFamily="34" charset="0"/>
              </a:rPr>
              <a:t>collaborer</a:t>
            </a:r>
            <a:r>
              <a:rPr lang="en-CA" sz="1800" b="0" i="0" u="none" strike="noStrike" dirty="0">
                <a:solidFill>
                  <a:srgbClr val="000000"/>
                </a:solidFill>
                <a:effectLst/>
                <a:highlight>
                  <a:srgbClr val="FFFFFF"/>
                </a:highlight>
                <a:latin typeface="Arial" panose="020B0604020202020204" pitchFamily="34" charset="0"/>
              </a:rPr>
              <a:t> dans le </a:t>
            </a:r>
            <a:r>
              <a:rPr lang="en-CA" sz="1800" b="0" i="0" u="none" strike="noStrike" dirty="0" err="1">
                <a:solidFill>
                  <a:srgbClr val="000000"/>
                </a:solidFill>
                <a:effectLst/>
                <a:highlight>
                  <a:srgbClr val="FFFFFF"/>
                </a:highlight>
                <a:latin typeface="Arial" panose="020B0604020202020204" pitchFamily="34" charset="0"/>
              </a:rPr>
              <a:t>même</a:t>
            </a:r>
            <a:r>
              <a:rPr lang="en-CA" sz="1800" b="0" i="0" u="none" strike="noStrike" dirty="0">
                <a:solidFill>
                  <a:srgbClr val="000000"/>
                </a:solidFill>
                <a:effectLst/>
                <a:highlight>
                  <a:srgbClr val="FFFFFF"/>
                </a:highlight>
                <a:latin typeface="Arial" panose="020B0604020202020204" pitchFamily="34" charset="0"/>
              </a:rPr>
              <a:t> document.</a:t>
            </a: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24</a:t>
            </a:fld>
            <a:endParaRPr lang="en-US"/>
          </a:p>
        </p:txBody>
      </p:sp>
    </p:spTree>
    <p:extLst>
      <p:ext uri="{BB962C8B-B14F-4D97-AF65-F5344CB8AC3E}">
        <p14:creationId xmlns:p14="http://schemas.microsoft.com/office/powerpoint/2010/main" val="2176843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0" i="0" u="none" strike="noStrike" dirty="0" err="1">
                <a:solidFill>
                  <a:srgbClr val="000000"/>
                </a:solidFill>
                <a:effectLst/>
                <a:latin typeface="Arial" panose="020B0604020202020204" pitchFamily="34" charset="0"/>
              </a:rPr>
              <a:t>Pratiquez</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ces</a:t>
            </a:r>
            <a:r>
              <a:rPr lang="en-CA" sz="1800" b="0" i="0" u="none" strike="noStrike" dirty="0">
                <a:solidFill>
                  <a:srgbClr val="000000"/>
                </a:solidFill>
                <a:effectLst/>
                <a:latin typeface="Arial" panose="020B0604020202020204" pitchFamily="34" charset="0"/>
              </a:rPr>
              <a:t> conseils de </a:t>
            </a:r>
            <a:r>
              <a:rPr lang="en-CA" sz="1800" b="0" i="0" u="none" strike="noStrike" dirty="0" err="1">
                <a:solidFill>
                  <a:srgbClr val="000000"/>
                </a:solidFill>
                <a:effectLst/>
                <a:latin typeface="Arial" panose="020B0604020202020204" pitchFamily="34" charset="0"/>
              </a:rPr>
              <a:t>sécurité</a:t>
            </a:r>
            <a:r>
              <a:rPr lang="en-CA" sz="1800" b="0" i="0" u="none" strike="noStrike" dirty="0">
                <a:solidFill>
                  <a:srgbClr val="000000"/>
                </a:solidFill>
                <a:effectLst/>
                <a:latin typeface="Arial" panose="020B0604020202020204" pitchFamily="34" charset="0"/>
              </a:rPr>
              <a:t> avec </a:t>
            </a:r>
            <a:r>
              <a:rPr lang="en-CA" sz="1800" b="0" i="0" u="none" strike="noStrike" dirty="0" err="1">
                <a:solidFill>
                  <a:srgbClr val="000000"/>
                </a:solidFill>
                <a:effectLst/>
                <a:latin typeface="Arial" panose="020B0604020202020204" pitchFamily="34" charset="0"/>
              </a:rPr>
              <a:t>vos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pour </a:t>
            </a:r>
            <a:r>
              <a:rPr lang="en-CA" sz="1800" b="0" i="0" u="none" strike="noStrike" dirty="0" err="1">
                <a:solidFill>
                  <a:srgbClr val="000000"/>
                </a:solidFill>
                <a:effectLst/>
                <a:latin typeface="Arial" panose="020B0604020202020204" pitchFamily="34" charset="0"/>
              </a:rPr>
              <a:t>qu’ils</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se </a:t>
            </a:r>
            <a:r>
              <a:rPr lang="en-CA" sz="1800" b="0" i="0" u="none" strike="noStrike" dirty="0" err="1">
                <a:solidFill>
                  <a:srgbClr val="000000"/>
                </a:solidFill>
                <a:effectLst/>
                <a:latin typeface="Arial" panose="020B0604020202020204" pitchFamily="34" charset="0"/>
              </a:rPr>
              <a:t>familiarisent</a:t>
            </a:r>
            <a:r>
              <a:rPr lang="en-CA" sz="1800" b="0" i="0" u="none" strike="noStrike" dirty="0">
                <a:solidFill>
                  <a:srgbClr val="000000"/>
                </a:solidFill>
                <a:effectLst/>
                <a:latin typeface="Arial" panose="020B0604020202020204" pitchFamily="34" charset="0"/>
              </a:rPr>
              <a:t> avec des manières de modifier les </a:t>
            </a:r>
            <a:r>
              <a:rPr lang="en-CA" sz="1800" b="0" i="0" u="none" strike="noStrike" dirty="0" err="1">
                <a:solidFill>
                  <a:srgbClr val="000000"/>
                </a:solidFill>
                <a:effectLst/>
                <a:latin typeface="Arial" panose="020B0604020202020204" pitchFamily="34" charset="0"/>
              </a:rPr>
              <a:t>paramètres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confidentialité</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désactiver</a:t>
            </a:r>
            <a:r>
              <a:rPr lang="en-CA" sz="1800" b="0" i="0" u="none" strike="noStrike" dirty="0">
                <a:solidFill>
                  <a:srgbClr val="000000"/>
                </a:solidFill>
                <a:effectLst/>
                <a:latin typeface="Arial" panose="020B0604020202020204" pitchFamily="34" charset="0"/>
              </a:rPr>
              <a:t> le </a:t>
            </a:r>
            <a:r>
              <a:rPr lang="en-CA" sz="1800" b="0" i="0" u="none" strike="noStrike" dirty="0" err="1">
                <a:solidFill>
                  <a:srgbClr val="000000"/>
                </a:solidFill>
                <a:effectLst/>
                <a:latin typeface="Arial" panose="020B0604020202020204" pitchFamily="34" charset="0"/>
              </a:rPr>
              <a:t>géomarquage</a:t>
            </a:r>
            <a:r>
              <a:rPr lang="en-CA" sz="1800" b="0" i="0" u="none" strike="noStrike" dirty="0">
                <a:solidFill>
                  <a:srgbClr val="000000"/>
                </a:solidFill>
                <a:effectLst/>
                <a:latin typeface="Arial" panose="020B0604020202020204" pitchFamily="34" charset="0"/>
              </a:rPr>
              <a:t>, etc.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pourraient</a:t>
            </a:r>
            <a:r>
              <a:rPr lang="en-CA" sz="1800" b="0" i="0" u="none" strike="noStrike" dirty="0">
                <a:solidFill>
                  <a:srgbClr val="000000"/>
                </a:solidFill>
                <a:effectLst/>
                <a:latin typeface="Arial" panose="020B0604020202020204" pitchFamily="34" charset="0"/>
              </a:rPr>
              <a:t> déjà savoir comment </a:t>
            </a:r>
            <a:r>
              <a:rPr lang="en-CA" sz="1800" b="0" i="0" u="none" strike="noStrike" dirty="0" err="1">
                <a:solidFill>
                  <a:srgbClr val="000000"/>
                </a:solidFill>
                <a:effectLst/>
                <a:latin typeface="Arial" panose="020B0604020202020204" pitchFamily="34" charset="0"/>
              </a:rPr>
              <a:t>effectuer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ces</a:t>
            </a:r>
            <a:r>
              <a:rPr lang="en-CA" sz="1800" b="0" i="0" u="none" strike="noStrike" dirty="0">
                <a:solidFill>
                  <a:srgbClr val="000000"/>
                </a:solidFill>
                <a:effectLst/>
                <a:latin typeface="Arial" panose="020B0604020202020204" pitchFamily="34" charset="0"/>
              </a:rPr>
              <a:t> modifications et </a:t>
            </a:r>
            <a:r>
              <a:rPr lang="en-CA" sz="1800" b="0" i="0" u="none" strike="noStrike" dirty="0" err="1">
                <a:solidFill>
                  <a:srgbClr val="000000"/>
                </a:solidFill>
                <a:effectLst/>
                <a:latin typeface="Arial" panose="020B0604020202020204" pitchFamily="34" charset="0"/>
              </a:rPr>
              <a:t>pourraient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partager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procédures</a:t>
            </a:r>
            <a:r>
              <a:rPr lang="en-CA" sz="1800" b="0" i="0" u="none" strike="noStrike" dirty="0">
                <a:solidFill>
                  <a:srgbClr val="000000"/>
                </a:solidFill>
                <a:effectLst/>
                <a:latin typeface="Arial" panose="020B0604020202020204" pitchFamily="34" charset="0"/>
              </a:rPr>
              <a:t> avec la </a:t>
            </a:r>
            <a:r>
              <a:rPr lang="en-CA" sz="1800" b="0" i="0" u="none" strike="noStrike" dirty="0" err="1">
                <a:solidFill>
                  <a:srgbClr val="000000"/>
                </a:solidFill>
                <a:effectLst/>
                <a:latin typeface="Arial" panose="020B0604020202020204" pitchFamily="34" charset="0"/>
              </a:rPr>
              <a:t>classe</a:t>
            </a:r>
            <a:r>
              <a:rPr lang="en-CA" sz="1800" b="0" i="0" u="none" strike="noStrike" dirty="0">
                <a:solidFill>
                  <a:srgbClr val="000000"/>
                </a:solidFill>
                <a:effectLst/>
                <a:latin typeface="Arial" panose="020B0604020202020204" pitchFamily="34" charset="0"/>
              </a:rPr>
              <a:t>.</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1" i="0" u="sng" strike="noStrike" dirty="0">
                <a:solidFill>
                  <a:srgbClr val="000000"/>
                </a:solidFill>
                <a:effectLst/>
                <a:latin typeface="Arial" panose="020B0604020202020204" pitchFamily="34" charset="0"/>
              </a:rPr>
              <a:t>Guide de </a:t>
            </a:r>
            <a:r>
              <a:rPr lang="en-CA" sz="1800" b="1" i="0" u="sng" strike="noStrike" dirty="0" err="1">
                <a:solidFill>
                  <a:srgbClr val="000000"/>
                </a:solidFill>
                <a:effectLst/>
                <a:latin typeface="Arial" panose="020B0604020202020204" pitchFamily="34" charset="0"/>
              </a:rPr>
              <a:t>présentation</a:t>
            </a:r>
            <a:r>
              <a:rPr lang="en-CA" sz="1800" b="1" i="0" u="sng" strike="noStrike" dirty="0">
                <a:solidFill>
                  <a:srgbClr val="000000"/>
                </a:solidFill>
                <a:effectLst/>
                <a:latin typeface="Arial" panose="020B0604020202020204" pitchFamily="34" charset="0"/>
              </a:rPr>
              <a:t> </a:t>
            </a:r>
            <a:r>
              <a:rPr lang="en-CA" sz="1800" b="1" i="0" u="sng" strike="noStrike" dirty="0" err="1">
                <a:solidFill>
                  <a:srgbClr val="000000"/>
                </a:solidFill>
                <a:effectLst/>
                <a:latin typeface="Arial" panose="020B0604020202020204" pitchFamily="34" charset="0"/>
              </a:rPr>
              <a:t>en</a:t>
            </a:r>
            <a:r>
              <a:rPr lang="en-CA" sz="1800" b="1" i="0" u="sng" strike="noStrike" dirty="0">
                <a:solidFill>
                  <a:srgbClr val="000000"/>
                </a:solidFill>
                <a:effectLst/>
                <a:latin typeface="Arial" panose="020B0604020202020204" pitchFamily="34" charset="0"/>
              </a:rPr>
              <a:t> </a:t>
            </a:r>
            <a:r>
              <a:rPr lang="en-CA" sz="1800" b="1" i="0" u="sng" strike="noStrike" dirty="0" err="1">
                <a:solidFill>
                  <a:srgbClr val="000000"/>
                </a:solidFill>
                <a:effectLst/>
                <a:latin typeface="Arial" panose="020B0604020202020204" pitchFamily="34" charset="0"/>
              </a:rPr>
              <a:t>ligne</a:t>
            </a:r>
            <a:r>
              <a:rPr lang="en-CA" sz="1800" b="1" i="0" u="sng" strike="noStrike" dirty="0">
                <a:solidFill>
                  <a:srgbClr val="000000"/>
                </a:solidFill>
                <a:effectLst/>
                <a:latin typeface="Arial" panose="020B0604020202020204" pitchFamily="34" charset="0"/>
              </a:rPr>
              <a:t> : </a:t>
            </a:r>
            <a:r>
              <a:rPr lang="en-CA" sz="1800" b="1" i="0" u="sng" strike="noStrike" dirty="0" err="1">
                <a:solidFill>
                  <a:srgbClr val="0E101A"/>
                </a:solidFill>
                <a:effectLst/>
                <a:latin typeface="Arial" panose="020B0604020202020204" pitchFamily="34" charset="0"/>
              </a:rPr>
              <a:t>Logiciels</a:t>
            </a:r>
            <a:r>
              <a:rPr lang="en-CA" sz="1800" b="1" i="0" u="sng" strike="noStrike" dirty="0">
                <a:solidFill>
                  <a:srgbClr val="0E101A"/>
                </a:solidFill>
                <a:effectLst/>
                <a:latin typeface="Arial" panose="020B0604020202020204" pitchFamily="34" charset="0"/>
              </a:rPr>
              <a:t> de capture </a:t>
            </a:r>
            <a:r>
              <a:rPr lang="en-CA" sz="1800" b="1" i="0" u="sng" strike="noStrike" dirty="0" err="1">
                <a:solidFill>
                  <a:srgbClr val="0E101A"/>
                </a:solidFill>
                <a:effectLst/>
                <a:latin typeface="Arial" panose="020B0604020202020204" pitchFamily="34" charset="0"/>
              </a:rPr>
              <a:t>vidéo</a:t>
            </a:r>
            <a:r>
              <a:rPr lang="en-CA" sz="1800" b="1" i="0" u="sng" strike="noStrike" dirty="0">
                <a:solidFill>
                  <a:srgbClr val="0E101A"/>
                </a:solidFill>
                <a:effectLst/>
                <a:latin typeface="Arial" panose="020B0604020202020204" pitchFamily="34" charset="0"/>
              </a:rPr>
              <a:t> </a:t>
            </a:r>
            <a:r>
              <a:rPr lang="en-CA" sz="1800" b="1" i="0" u="sng" strike="noStrike" dirty="0" err="1">
                <a:solidFill>
                  <a:srgbClr val="0E101A"/>
                </a:solidFill>
                <a:effectLst/>
                <a:latin typeface="Arial" panose="020B0604020202020204" pitchFamily="34" charset="0"/>
              </a:rPr>
              <a:t>d’écran</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E101A"/>
                </a:solidFill>
                <a:effectLst/>
                <a:latin typeface="Arial" panose="020B0604020202020204" pitchFamily="34" charset="0"/>
              </a:rPr>
              <a:t>Outils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numériques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suggérés</a:t>
            </a:r>
            <a:r>
              <a:rPr lang="en-CA" sz="1800" b="0" i="0" u="none" strike="noStrike" dirty="0">
                <a:solidFill>
                  <a:srgbClr val="0E101A"/>
                </a:solidFill>
                <a:effectLst/>
                <a:latin typeface="Arial" panose="020B0604020202020204" pitchFamily="34" charset="0"/>
              </a:rPr>
              <a:t> : </a:t>
            </a:r>
            <a:endParaRPr lang="en-CA" b="0" i="0" u="none" strike="noStrike" dirty="0">
              <a:solidFill>
                <a:srgbClr val="000000"/>
              </a:solidFill>
              <a:effectLst/>
            </a:endParaRPr>
          </a:p>
          <a:p>
            <a:pPr algn="l" rtl="0" fontAlgn="base">
              <a:spcBef>
                <a:spcPts val="0"/>
              </a:spcBef>
              <a:spcAft>
                <a:spcPts val="0"/>
              </a:spcAft>
              <a:buFont typeface="+mj-lt"/>
              <a:buAutoNum type="arabicPeriod"/>
            </a:pPr>
            <a:r>
              <a:rPr lang="en-CA" sz="1800" b="0" i="1" u="none" strike="noStrike" dirty="0">
                <a:solidFill>
                  <a:srgbClr val="0E101A"/>
                </a:solidFill>
                <a:effectLst/>
                <a:latin typeface="Arial" panose="020B0604020202020204" pitchFamily="34" charset="0"/>
              </a:rPr>
              <a:t> </a:t>
            </a:r>
            <a:r>
              <a:rPr lang="en-CA" sz="1800" b="0" i="1" u="none" strike="noStrike" dirty="0" err="1">
                <a:solidFill>
                  <a:srgbClr val="0E101A"/>
                </a:solidFill>
                <a:effectLst/>
                <a:latin typeface="Arial" panose="020B0604020202020204" pitchFamily="34" charset="0"/>
              </a:rPr>
              <a:t>Veed</a:t>
            </a:r>
            <a:r>
              <a:rPr lang="en-CA" sz="1800" b="0" i="1" u="none" strike="noStrike" dirty="0">
                <a:solidFill>
                  <a:srgbClr val="0E101A"/>
                </a:solidFill>
                <a:effectLst/>
                <a:latin typeface="Arial" panose="020B0604020202020204" pitchFamily="34" charset="0"/>
              </a:rPr>
              <a:t> </a:t>
            </a:r>
            <a:r>
              <a:rPr lang="en-CA" sz="1800" b="0" i="1" u="sng" strike="noStrike" dirty="0">
                <a:solidFill>
                  <a:srgbClr val="0563C1"/>
                </a:solidFill>
                <a:effectLst/>
                <a:latin typeface="Arial" panose="020B0604020202020204" pitchFamily="34" charset="0"/>
                <a:hlinkClick r:id="rId3"/>
              </a:rPr>
              <a:t>https://www.veed.io</a:t>
            </a:r>
            <a:endParaRPr lang="en-CA" sz="1800" b="0" i="1" u="none" strike="noStrike" dirty="0">
              <a:solidFill>
                <a:srgbClr val="4A6EE0"/>
              </a:solidFill>
              <a:effectLst/>
              <a:latin typeface="Arial" panose="020B0604020202020204" pitchFamily="34" charset="0"/>
            </a:endParaRPr>
          </a:p>
          <a:p>
            <a:pPr algn="l" rtl="0" fontAlgn="base">
              <a:spcBef>
                <a:spcPts val="0"/>
              </a:spcBef>
              <a:spcAft>
                <a:spcPts val="0"/>
              </a:spcAft>
              <a:buFont typeface="+mj-lt"/>
              <a:buAutoNum type="arabicPeriod"/>
            </a:pPr>
            <a:r>
              <a:rPr lang="en-CA" sz="1800" b="0" i="1" u="none" strike="noStrike" dirty="0">
                <a:solidFill>
                  <a:srgbClr val="0E101A"/>
                </a:solidFill>
                <a:effectLst/>
                <a:latin typeface="Arial" panose="020B0604020202020204" pitchFamily="34" charset="0"/>
              </a:rPr>
              <a:t> </a:t>
            </a:r>
            <a:r>
              <a:rPr lang="en-CA" sz="1800" b="0" i="1" u="none" strike="noStrike" dirty="0" err="1">
                <a:solidFill>
                  <a:srgbClr val="0E101A"/>
                </a:solidFill>
                <a:effectLst/>
                <a:latin typeface="Arial" panose="020B0604020202020204" pitchFamily="34" charset="0"/>
              </a:rPr>
              <a:t>Screencapture</a:t>
            </a:r>
            <a:r>
              <a:rPr lang="en-CA" sz="1800" b="0" i="1" u="none" strike="noStrike" dirty="0">
                <a:solidFill>
                  <a:srgbClr val="0E101A"/>
                </a:solidFill>
                <a:effectLst/>
                <a:latin typeface="Arial" panose="020B0604020202020204" pitchFamily="34" charset="0"/>
              </a:rPr>
              <a:t> </a:t>
            </a:r>
            <a:r>
              <a:rPr lang="en-CA" sz="1800" b="0" i="1" u="sng" strike="noStrike" dirty="0">
                <a:solidFill>
                  <a:srgbClr val="0563C1"/>
                </a:solidFill>
                <a:effectLst/>
                <a:latin typeface="Arial" panose="020B0604020202020204" pitchFamily="34" charset="0"/>
                <a:hlinkClick r:id="rId4"/>
              </a:rPr>
              <a:t>https://www.screencapture.com</a:t>
            </a:r>
            <a:endParaRPr lang="en-CA" sz="1800" b="0" i="1" u="none" strike="noStrike" dirty="0">
              <a:solidFill>
                <a:srgbClr val="4A6EE0"/>
              </a:solidFill>
              <a:effectLst/>
              <a:latin typeface="Arial" panose="020B0604020202020204" pitchFamily="34" charset="0"/>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E101A"/>
                </a:solidFill>
                <a:effectLst/>
                <a:latin typeface="Arial" panose="020B0604020202020204" pitchFamily="34" charset="0"/>
              </a:rPr>
              <a:t>Les </a:t>
            </a:r>
            <a:r>
              <a:rPr lang="en-CA" sz="1800" b="0" i="0" u="none" strike="noStrike" dirty="0" err="1">
                <a:solidFill>
                  <a:srgbClr val="0E101A"/>
                </a:solidFill>
                <a:effectLst/>
                <a:latin typeface="Arial" panose="020B0604020202020204" pitchFamily="34" charset="0"/>
              </a:rPr>
              <a:t>démonstrations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sont</a:t>
            </a:r>
            <a:r>
              <a:rPr lang="en-CA" sz="1800" b="0" i="0" u="none" strike="noStrike" dirty="0">
                <a:solidFill>
                  <a:srgbClr val="0E101A"/>
                </a:solidFill>
                <a:effectLst/>
                <a:latin typeface="Arial" panose="020B0604020202020204" pitchFamily="34" charset="0"/>
              </a:rPr>
              <a:t> un </a:t>
            </a:r>
            <a:r>
              <a:rPr lang="en-CA" sz="1800" b="0" i="0" u="none" strike="noStrike" dirty="0" err="1">
                <a:solidFill>
                  <a:srgbClr val="0E101A"/>
                </a:solidFill>
                <a:effectLst/>
                <a:latin typeface="Arial" panose="020B0604020202020204" pitchFamily="34" charset="0"/>
              </a:rPr>
              <a:t>moyen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efficace</a:t>
            </a:r>
            <a:r>
              <a:rPr lang="en-CA" sz="1800" b="0" i="0" u="none" strike="noStrike" dirty="0">
                <a:solidFill>
                  <a:srgbClr val="0E101A"/>
                </a:solidFill>
                <a:effectLst/>
                <a:latin typeface="Arial" panose="020B0604020202020204" pitchFamily="34" charset="0"/>
              </a:rPr>
              <a:t> pour les </a:t>
            </a:r>
            <a:r>
              <a:rPr lang="en-CA" sz="1800" b="0" i="0" u="none" strike="noStrike" dirty="0" err="1">
                <a:solidFill>
                  <a:srgbClr val="0E101A"/>
                </a:solidFill>
                <a:effectLst/>
                <a:latin typeface="Arial" panose="020B0604020202020204" pitchFamily="34" charset="0"/>
              </a:rPr>
              <a:t>enseignant</a:t>
            </a:r>
            <a:r>
              <a:rPr lang="en-CA" sz="1800" b="0" i="0" u="none" strike="noStrike" dirty="0">
                <a:solidFill>
                  <a:srgbClr val="0E101A"/>
                </a:solidFill>
                <a:effectLst/>
                <a:latin typeface="Arial" panose="020B0604020202020204" pitchFamily="34" charset="0"/>
              </a:rPr>
              <a:t>(e)s de </a:t>
            </a:r>
            <a:r>
              <a:rPr lang="en-CA" sz="1800" b="0" i="0" u="none" strike="noStrike" dirty="0" err="1">
                <a:solidFill>
                  <a:srgbClr val="0E101A"/>
                </a:solidFill>
                <a:effectLst/>
                <a:latin typeface="Arial" panose="020B0604020202020204" pitchFamily="34" charset="0"/>
              </a:rPr>
              <a:t>fournir</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des instructions </a:t>
            </a:r>
            <a:r>
              <a:rPr lang="en-CA" sz="1800" b="0" i="0" u="none" strike="noStrike" dirty="0" err="1">
                <a:solidFill>
                  <a:srgbClr val="0E101A"/>
                </a:solidFill>
                <a:effectLst/>
                <a:latin typeface="Arial" panose="020B0604020202020204" pitchFamily="34" charset="0"/>
              </a:rPr>
              <a:t>procédurales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spécifiques</a:t>
            </a:r>
            <a:r>
              <a:rPr lang="en-CA" sz="1800" b="0" i="0" u="none" strike="noStrike" dirty="0">
                <a:solidFill>
                  <a:srgbClr val="0E101A"/>
                </a:solidFill>
                <a:effectLst/>
                <a:latin typeface="Arial" panose="020B0604020202020204" pitchFamily="34" charset="0"/>
              </a:rPr>
              <a:t>. Les instructions </a:t>
            </a:r>
            <a:r>
              <a:rPr lang="en-CA" sz="1800" b="0" i="0" u="none" strike="noStrike" dirty="0" err="1">
                <a:solidFill>
                  <a:srgbClr val="0E101A"/>
                </a:solidFill>
                <a:effectLst/>
                <a:latin typeface="Arial" panose="020B0604020202020204" pitchFamily="34" charset="0"/>
              </a:rPr>
              <a:t>numériques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sont</a:t>
            </a:r>
            <a:r>
              <a:rPr lang="en-CA" sz="1800" b="0" i="0" u="none" strike="noStrike" dirty="0">
                <a:solidFill>
                  <a:srgbClr val="0E101A"/>
                </a:solidFill>
                <a:effectLst/>
                <a:latin typeface="Arial" panose="020B0604020202020204" pitchFamily="34" charset="0"/>
              </a:rPr>
              <a:t> plus </a:t>
            </a:r>
            <a:r>
              <a:rPr lang="en-CA" sz="1800" b="0" i="0" u="none" strike="noStrike" dirty="0" err="1">
                <a:solidFill>
                  <a:srgbClr val="0E101A"/>
                </a:solidFill>
                <a:effectLst/>
                <a:latin typeface="Arial" panose="020B0604020202020204" pitchFamily="34" charset="0"/>
              </a:rPr>
              <a:t>efficaces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lorsqu’elles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sont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enregistrées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ce</a:t>
            </a:r>
            <a:r>
              <a:rPr lang="en-CA" sz="1800" b="0" i="0" u="none" strike="noStrike" dirty="0">
                <a:solidFill>
                  <a:srgbClr val="0E101A"/>
                </a:solidFill>
                <a:effectLst/>
                <a:latin typeface="Arial" panose="020B0604020202020204" pitchFamily="34" charset="0"/>
              </a:rPr>
              <a:t> qui </a:t>
            </a:r>
            <a:r>
              <a:rPr lang="en-CA" sz="1800" b="0" i="0" u="none" strike="noStrike" dirty="0" err="1">
                <a:solidFill>
                  <a:srgbClr val="0E101A"/>
                </a:solidFill>
                <a:effectLst/>
                <a:latin typeface="Arial" panose="020B0604020202020204" pitchFamily="34" charset="0"/>
              </a:rPr>
              <a:t>permet</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de revoir et de </a:t>
            </a:r>
            <a:r>
              <a:rPr lang="en-CA" sz="1800" b="0" i="0" u="none" strike="noStrike" dirty="0" err="1">
                <a:solidFill>
                  <a:srgbClr val="0E101A"/>
                </a:solidFill>
                <a:effectLst/>
                <a:latin typeface="Arial" panose="020B0604020202020204" pitchFamily="34" charset="0"/>
              </a:rPr>
              <a:t>réviser</a:t>
            </a:r>
            <a:r>
              <a:rPr lang="en-CA" sz="1800" b="0" i="0" u="none" strike="noStrike" dirty="0">
                <a:solidFill>
                  <a:srgbClr val="0E101A"/>
                </a:solidFill>
                <a:effectLst/>
                <a:latin typeface="Arial" panose="020B0604020202020204" pitchFamily="34" charset="0"/>
              </a:rPr>
              <a:t> les étapes </a:t>
            </a:r>
            <a:r>
              <a:rPr lang="en-CA" sz="1800" b="0" i="0" u="none" strike="noStrike" dirty="0" err="1">
                <a:solidFill>
                  <a:srgbClr val="0E101A"/>
                </a:solidFill>
                <a:effectLst/>
                <a:latin typeface="Arial" panose="020B0604020202020204" pitchFamily="34" charset="0"/>
              </a:rPr>
              <a:t>spécifiques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d’une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tâche</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démonstrations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l’aide</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vidéo</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d’écran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sont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utiles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lorsque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vient</a:t>
            </a:r>
            <a:r>
              <a:rPr lang="en-CA" sz="1800" b="0" i="0" u="none" strike="noStrike" dirty="0">
                <a:solidFill>
                  <a:srgbClr val="0E101A"/>
                </a:solidFill>
                <a:effectLst/>
                <a:latin typeface="Arial" panose="020B0604020202020204" pitchFamily="34" charset="0"/>
              </a:rPr>
              <a:t> le temps de faire la </a:t>
            </a:r>
            <a:r>
              <a:rPr lang="en-CA" sz="1800" b="0" i="0" u="none" strike="noStrike" dirty="0" err="1">
                <a:solidFill>
                  <a:srgbClr val="0E101A"/>
                </a:solidFill>
                <a:effectLst/>
                <a:latin typeface="Arial" panose="020B0604020202020204" pitchFamily="34" charset="0"/>
              </a:rPr>
              <a:t>démonstration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d’actions</a:t>
            </a:r>
            <a:r>
              <a:rPr lang="en-CA" sz="1800" b="0" i="0" u="none" strike="noStrike" dirty="0">
                <a:solidFill>
                  <a:srgbClr val="0E101A"/>
                </a:solidFill>
                <a:effectLst/>
                <a:latin typeface="Arial" panose="020B0604020202020204" pitchFamily="34" charset="0"/>
              </a:rPr>
              <a:t> dans la </a:t>
            </a:r>
            <a:r>
              <a:rPr lang="en-CA" sz="1800" b="0" i="0" u="none" strike="noStrike" dirty="0" err="1">
                <a:solidFill>
                  <a:srgbClr val="0E101A"/>
                </a:solidFill>
                <a:effectLst/>
                <a:latin typeface="Arial" panose="020B0604020202020204" pitchFamily="34" charset="0"/>
              </a:rPr>
              <a:t>sphère</a:t>
            </a:r>
            <a:r>
              <a:rPr lang="en-CA" sz="1800" b="0" i="0" u="none" strike="noStrike" dirty="0">
                <a:solidFill>
                  <a:srgbClr val="0E101A"/>
                </a:solidFill>
                <a:effectLst/>
                <a:latin typeface="Arial" panose="020B0604020202020204" pitchFamily="34" charset="0"/>
              </a:rPr>
              <a:t> numérique. Les suggestions </a:t>
            </a:r>
            <a:r>
              <a:rPr lang="en-CA" sz="1800" b="0" i="0" u="none" strike="noStrike" dirty="0" err="1">
                <a:solidFill>
                  <a:srgbClr val="0E101A"/>
                </a:solidFill>
                <a:effectLst/>
                <a:latin typeface="Arial" panose="020B0604020202020204" pitchFamily="34" charset="0"/>
              </a:rPr>
              <a:t>suivantes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pourraient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être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utiles</a:t>
            </a:r>
            <a:r>
              <a:rPr lang="en-CA" sz="1800" b="0" i="0" u="none" strike="noStrike" dirty="0">
                <a:solidFill>
                  <a:srgbClr val="0E101A"/>
                </a:solidFill>
                <a:effectLst/>
                <a:latin typeface="Arial" panose="020B0604020202020204" pitchFamily="34" charset="0"/>
              </a:rPr>
              <a:t> :</a:t>
            </a:r>
            <a:endParaRPr lang="en-CA" b="0" i="0" u="none" strike="noStrike" dirty="0">
              <a:solidFill>
                <a:srgbClr val="000000"/>
              </a:solidFill>
              <a:effectLst/>
            </a:endParaRPr>
          </a:p>
          <a:p>
            <a:pPr marL="368300" algn="l" rtl="0" fontAlgn="base">
              <a:spcBef>
                <a:spcPts val="0"/>
              </a:spcBef>
              <a:spcAft>
                <a:spcPts val="0"/>
              </a:spcAft>
              <a:buFont typeface="+mj-lt"/>
              <a:buAutoNum type="arabicPeriod"/>
            </a:pPr>
            <a:r>
              <a:rPr lang="en-CA" sz="1800" b="0" i="0" u="none" strike="noStrike" dirty="0">
                <a:solidFill>
                  <a:srgbClr val="0E101A"/>
                </a:solidFill>
                <a:effectLst/>
                <a:latin typeface="Arial" panose="020B0604020202020204" pitchFamily="34" charset="0"/>
              </a:rPr>
              <a:t>Après </a:t>
            </a:r>
            <a:r>
              <a:rPr lang="en-CA" sz="1800" b="0" i="0" u="none" strike="noStrike" dirty="0" err="1">
                <a:solidFill>
                  <a:srgbClr val="0E101A"/>
                </a:solidFill>
                <a:effectLst/>
                <a:latin typeface="Arial" panose="020B0604020202020204" pitchFamily="34" charset="0"/>
              </a:rPr>
              <a:t>vous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être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familiarisé</a:t>
            </a:r>
            <a:r>
              <a:rPr lang="en-CA" sz="1800" b="0" i="0" u="none" strike="noStrike" dirty="0">
                <a:solidFill>
                  <a:srgbClr val="0E101A"/>
                </a:solidFill>
                <a:effectLst/>
                <a:latin typeface="Arial" panose="020B0604020202020204" pitchFamily="34" charset="0"/>
              </a:rPr>
              <a:t>(e) avec le </a:t>
            </a:r>
            <a:r>
              <a:rPr lang="en-CA" sz="1800" b="0" i="0" u="none" strike="noStrike" dirty="0" err="1">
                <a:solidFill>
                  <a:srgbClr val="0E101A"/>
                </a:solidFill>
                <a:effectLst/>
                <a:latin typeface="Arial" panose="020B0604020202020204" pitchFamily="34" charset="0"/>
              </a:rPr>
              <a:t>logiciel</a:t>
            </a:r>
            <a:r>
              <a:rPr lang="en-CA" sz="1800" b="0" i="0" u="none" strike="noStrike" dirty="0">
                <a:solidFill>
                  <a:srgbClr val="0E101A"/>
                </a:solidFill>
                <a:effectLst/>
                <a:latin typeface="Arial" panose="020B0604020202020204" pitchFamily="34" charset="0"/>
              </a:rPr>
              <a:t> de capture </a:t>
            </a:r>
            <a:r>
              <a:rPr lang="en-CA" sz="1800" b="0" i="0" u="none" strike="noStrike" dirty="0" err="1">
                <a:solidFill>
                  <a:srgbClr val="0E101A"/>
                </a:solidFill>
                <a:effectLst/>
                <a:latin typeface="Arial" panose="020B0604020202020204" pitchFamily="34" charset="0"/>
              </a:rPr>
              <a:t>d’écran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videz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votre</a:t>
            </a:r>
            <a:r>
              <a:rPr lang="en-CA" sz="1800" b="0" i="0" u="none" strike="noStrike" dirty="0">
                <a:solidFill>
                  <a:srgbClr val="0E101A"/>
                </a:solidFill>
                <a:effectLst/>
                <a:latin typeface="Arial" panose="020B0604020202020204" pitchFamily="34" charset="0"/>
              </a:rPr>
              <a:t> bureau et les onglets de </a:t>
            </a:r>
            <a:r>
              <a:rPr lang="en-CA" sz="1800" b="0" i="0" u="none" strike="noStrike" dirty="0" err="1">
                <a:solidFill>
                  <a:srgbClr val="0E101A"/>
                </a:solidFill>
                <a:effectLst/>
                <a:latin typeface="Arial" panose="020B0604020202020204" pitchFamily="34" charset="0"/>
              </a:rPr>
              <a:t>votre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navigateur</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tous</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fichiers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ou</a:t>
            </a:r>
            <a:r>
              <a:rPr lang="en-CA" sz="1800" b="0" i="0" u="none" strike="noStrike" dirty="0">
                <a:solidFill>
                  <a:srgbClr val="0E101A"/>
                </a:solidFill>
                <a:effectLst/>
                <a:latin typeface="Arial" panose="020B0604020202020204" pitchFamily="34" charset="0"/>
              </a:rPr>
              <a:t> liens </a:t>
            </a:r>
            <a:r>
              <a:rPr lang="en-CA" sz="1800" b="0" i="0" u="none" strike="noStrike" dirty="0" err="1">
                <a:solidFill>
                  <a:srgbClr val="0E101A"/>
                </a:solidFill>
                <a:effectLst/>
                <a:latin typeface="Arial" panose="020B0604020202020204" pitchFamily="34" charset="0"/>
              </a:rPr>
              <a:t>inutiles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Cela</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aidera</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se </a:t>
            </a:r>
            <a:r>
              <a:rPr lang="en-CA" sz="1800" b="0" i="0" u="none" strike="noStrike" dirty="0" err="1">
                <a:solidFill>
                  <a:srgbClr val="0E101A"/>
                </a:solidFill>
                <a:effectLst/>
                <a:latin typeface="Arial" panose="020B0604020202020204" pitchFamily="34" charset="0"/>
              </a:rPr>
              <a:t>concentrer</a:t>
            </a:r>
            <a:r>
              <a:rPr lang="en-CA" sz="1800" b="0" i="0" u="none" strike="noStrike" dirty="0">
                <a:solidFill>
                  <a:srgbClr val="0E101A"/>
                </a:solidFill>
                <a:effectLst/>
                <a:latin typeface="Arial" panose="020B0604020202020204" pitchFamily="34" charset="0"/>
              </a:rPr>
              <a:t> sur la </a:t>
            </a:r>
            <a:r>
              <a:rPr lang="en-CA" sz="1800" b="0" i="0" u="none" strike="noStrike" dirty="0" err="1">
                <a:solidFill>
                  <a:srgbClr val="0E101A"/>
                </a:solidFill>
                <a:effectLst/>
                <a:latin typeface="Arial" panose="020B0604020202020204" pitchFamily="34" charset="0"/>
              </a:rPr>
              <a:t>tâche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accomplir</a:t>
            </a:r>
            <a:r>
              <a:rPr lang="en-CA" sz="1800" b="0" i="0" u="none" strike="noStrike" dirty="0">
                <a:solidFill>
                  <a:srgbClr val="0E101A"/>
                </a:solidFill>
                <a:effectLst/>
                <a:latin typeface="Arial" panose="020B0604020202020204" pitchFamily="34" charset="0"/>
              </a:rPr>
              <a:t>.</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Déterminez</a:t>
            </a:r>
            <a:r>
              <a:rPr lang="en-CA" sz="1800" b="0" i="0" u="none" strike="noStrike" dirty="0">
                <a:solidFill>
                  <a:srgbClr val="0E101A"/>
                </a:solidFill>
                <a:effectLst/>
                <a:latin typeface="Arial" panose="020B0604020202020204" pitchFamily="34" charset="0"/>
              </a:rPr>
              <a:t> la manière la plus </a:t>
            </a:r>
            <a:r>
              <a:rPr lang="en-CA" sz="1800" b="0" i="0" u="none" strike="noStrike" dirty="0" err="1">
                <a:solidFill>
                  <a:srgbClr val="0E101A"/>
                </a:solidFill>
                <a:effectLst/>
                <a:latin typeface="Arial" panose="020B0604020202020204" pitchFamily="34" charset="0"/>
              </a:rPr>
              <a:t>efficace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d’effectuer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l’action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dont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vous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faites</a:t>
            </a:r>
            <a:r>
              <a:rPr lang="en-CA" sz="1800" b="0" i="0" u="none" strike="noStrike" dirty="0">
                <a:solidFill>
                  <a:srgbClr val="0E101A"/>
                </a:solidFill>
                <a:effectLst/>
                <a:latin typeface="Arial" panose="020B0604020202020204" pitchFamily="34" charset="0"/>
              </a:rPr>
              <a:t> la </a:t>
            </a:r>
            <a:r>
              <a:rPr lang="en-CA" sz="1800" b="0" i="0" u="none" strike="noStrike" dirty="0" err="1">
                <a:solidFill>
                  <a:srgbClr val="0E101A"/>
                </a:solidFill>
                <a:effectLst/>
                <a:latin typeface="Arial" panose="020B0604020202020204" pitchFamily="34" charset="0"/>
              </a:rPr>
              <a:t>démonstration</a:t>
            </a:r>
            <a:r>
              <a:rPr lang="en-CA" sz="1800" b="0" i="0" u="none" strike="noStrike" dirty="0">
                <a:solidFill>
                  <a:srgbClr val="0E101A"/>
                </a:solidFill>
                <a:effectLst/>
                <a:latin typeface="Arial" panose="020B0604020202020204" pitchFamily="34" charset="0"/>
              </a:rPr>
              <a:t>. </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Rédigez</a:t>
            </a:r>
            <a:r>
              <a:rPr lang="en-CA" sz="1800" b="0" i="0" u="none" strike="noStrike" dirty="0">
                <a:solidFill>
                  <a:srgbClr val="0E101A"/>
                </a:solidFill>
                <a:effectLst/>
                <a:latin typeface="Arial" panose="020B0604020202020204" pitchFamily="34" charset="0"/>
              </a:rPr>
              <a:t> un guide, étape par étape, de </a:t>
            </a:r>
            <a:r>
              <a:rPr lang="en-CA" sz="1800" b="0" i="0" u="none" strike="noStrike" dirty="0" err="1">
                <a:solidFill>
                  <a:srgbClr val="0E101A"/>
                </a:solidFill>
                <a:effectLst/>
                <a:latin typeface="Arial" panose="020B0604020202020204" pitchFamily="34" charset="0"/>
              </a:rPr>
              <a:t>chaque</a:t>
            </a:r>
            <a:r>
              <a:rPr lang="en-CA" sz="1800" b="0" i="0" u="none" strike="noStrike" dirty="0">
                <a:solidFill>
                  <a:srgbClr val="0E101A"/>
                </a:solidFill>
                <a:effectLst/>
                <a:latin typeface="Arial" panose="020B0604020202020204" pitchFamily="34" charset="0"/>
              </a:rPr>
              <a:t> action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effectuer</a:t>
            </a:r>
            <a:r>
              <a:rPr lang="en-CA" sz="1800" b="0" i="0" u="none" strike="noStrike" dirty="0">
                <a:solidFill>
                  <a:srgbClr val="0E101A"/>
                </a:solidFill>
                <a:effectLst/>
                <a:latin typeface="Arial" panose="020B0604020202020204" pitchFamily="34" charset="0"/>
              </a:rPr>
              <a:t>. </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Préparez</a:t>
            </a:r>
            <a:r>
              <a:rPr lang="en-CA" sz="1800" b="0" i="0" u="none" strike="noStrike" dirty="0">
                <a:solidFill>
                  <a:srgbClr val="0E101A"/>
                </a:solidFill>
                <a:effectLst/>
                <a:latin typeface="Arial" panose="020B0604020202020204" pitchFamily="34" charset="0"/>
              </a:rPr>
              <a:t> un </a:t>
            </a:r>
            <a:r>
              <a:rPr lang="en-CA" sz="1800" b="0" i="0" u="none" strike="noStrike" dirty="0" err="1">
                <a:solidFill>
                  <a:srgbClr val="0E101A"/>
                </a:solidFill>
                <a:effectLst/>
                <a:latin typeface="Arial" panose="020B0604020202020204" pitchFamily="34" charset="0"/>
              </a:rPr>
              <a:t>scénario</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d’instructions</a:t>
            </a:r>
            <a:r>
              <a:rPr lang="en-CA" sz="1800" b="0" i="0" u="none" strike="noStrike" dirty="0">
                <a:solidFill>
                  <a:srgbClr val="0E101A"/>
                </a:solidFill>
                <a:effectLst/>
                <a:latin typeface="Arial" panose="020B0604020202020204" pitchFamily="34" charset="0"/>
              </a:rPr>
              <a:t> pour </a:t>
            </a:r>
            <a:r>
              <a:rPr lang="en-CA" sz="1800" b="0" i="0" u="none" strike="noStrike" dirty="0" err="1">
                <a:solidFill>
                  <a:srgbClr val="0E101A"/>
                </a:solidFill>
                <a:effectLst/>
                <a:latin typeface="Arial" panose="020B0604020202020204" pitchFamily="34" charset="0"/>
              </a:rPr>
              <a:t>accompagner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votre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démonstration</a:t>
            </a:r>
            <a:r>
              <a:rPr lang="en-CA" sz="1800" b="0" i="0" u="none" strike="noStrike" dirty="0">
                <a:solidFill>
                  <a:srgbClr val="0E101A"/>
                </a:solidFill>
                <a:effectLst/>
                <a:latin typeface="Arial" panose="020B0604020202020204" pitchFamily="34" charset="0"/>
              </a:rPr>
              <a:t>.  </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Pratiquez</a:t>
            </a:r>
            <a:r>
              <a:rPr lang="en-CA" sz="1800" b="0" i="0" u="none" strike="noStrike" dirty="0">
                <a:solidFill>
                  <a:srgbClr val="0E101A"/>
                </a:solidFill>
                <a:effectLst/>
                <a:latin typeface="Arial" panose="020B0604020202020204" pitchFamily="34" charset="0"/>
              </a:rPr>
              <a:t> la </a:t>
            </a:r>
            <a:r>
              <a:rPr lang="en-CA" sz="1800" b="0" i="0" u="none" strike="noStrike" dirty="0" err="1">
                <a:solidFill>
                  <a:srgbClr val="0E101A"/>
                </a:solidFill>
                <a:effectLst/>
                <a:latin typeface="Arial" panose="020B0604020202020204" pitchFamily="34" charset="0"/>
              </a:rPr>
              <a:t>procédure</a:t>
            </a:r>
            <a:r>
              <a:rPr lang="en-CA" sz="1800" b="0" i="0" u="none" strike="noStrike" dirty="0">
                <a:solidFill>
                  <a:srgbClr val="0E101A"/>
                </a:solidFill>
                <a:effectLst/>
                <a:latin typeface="Arial" panose="020B0604020202020204" pitchFamily="34" charset="0"/>
              </a:rPr>
              <a:t> que </a:t>
            </a:r>
            <a:r>
              <a:rPr lang="en-CA" sz="1800" b="0" i="0" u="none" strike="noStrike" dirty="0" err="1">
                <a:solidFill>
                  <a:srgbClr val="0E101A"/>
                </a:solidFill>
                <a:effectLst/>
                <a:latin typeface="Arial" panose="020B0604020202020204" pitchFamily="34" charset="0"/>
              </a:rPr>
              <a:t>vous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souhaitez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démontrer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avant</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l’enregistrer</a:t>
            </a:r>
            <a:r>
              <a:rPr lang="en-CA" sz="1800" b="0" i="0" u="none" strike="noStrike" dirty="0">
                <a:solidFill>
                  <a:srgbClr val="0E101A"/>
                </a:solidFill>
                <a:effectLst/>
                <a:latin typeface="Arial" panose="020B0604020202020204" pitchFamily="34" charset="0"/>
              </a:rPr>
              <a:t>.</a:t>
            </a:r>
          </a:p>
          <a:p>
            <a:pPr marL="368300" algn="l" rtl="0" fontAlgn="base">
              <a:spcBef>
                <a:spcPts val="0"/>
              </a:spcBef>
              <a:spcAft>
                <a:spcPts val="0"/>
              </a:spcAft>
              <a:buFont typeface="+mj-lt"/>
              <a:buAutoNum type="arabicPeriod"/>
            </a:pPr>
            <a:r>
              <a:rPr lang="en-CA" sz="1800" b="0" i="0" u="none" strike="noStrike" dirty="0">
                <a:solidFill>
                  <a:srgbClr val="0E101A"/>
                </a:solidFill>
                <a:effectLst/>
                <a:latin typeface="Arial" panose="020B0604020202020204" pitchFamily="34" charset="0"/>
              </a:rPr>
              <a:t>Après </a:t>
            </a:r>
            <a:r>
              <a:rPr lang="en-CA" sz="1800" b="0" i="0" u="none" strike="noStrike" dirty="0" err="1">
                <a:solidFill>
                  <a:srgbClr val="0E101A"/>
                </a:solidFill>
                <a:effectLst/>
                <a:latin typeface="Arial" panose="020B0604020202020204" pitchFamily="34" charset="0"/>
              </a:rPr>
              <a:t>avoir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revu</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votre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enregistrement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téléchargez</a:t>
            </a:r>
            <a:r>
              <a:rPr lang="en-CA" sz="1800" b="0" i="0" u="none" strike="noStrike" dirty="0">
                <a:solidFill>
                  <a:srgbClr val="0E101A"/>
                </a:solidFill>
                <a:effectLst/>
                <a:latin typeface="Arial" panose="020B0604020202020204" pitchFamily="34" charset="0"/>
              </a:rPr>
              <a:t> le </a:t>
            </a:r>
            <a:r>
              <a:rPr lang="en-CA" sz="1800" b="0" i="0" u="none" strike="noStrike" dirty="0" err="1">
                <a:solidFill>
                  <a:srgbClr val="0E101A"/>
                </a:solidFill>
                <a:effectLst/>
                <a:latin typeface="Arial" panose="020B0604020202020204" pitchFamily="34" charset="0"/>
              </a:rPr>
              <a:t>fichier</a:t>
            </a:r>
            <a:r>
              <a:rPr lang="en-CA" sz="1800" b="0" i="0" u="none" strike="noStrike" dirty="0">
                <a:solidFill>
                  <a:srgbClr val="0E101A"/>
                </a:solidFill>
                <a:effectLst/>
                <a:latin typeface="Arial" panose="020B0604020202020204" pitchFamily="34" charset="0"/>
              </a:rPr>
              <a:t> sur un </a:t>
            </a:r>
            <a:r>
              <a:rPr lang="en-CA" sz="1800" b="0" i="0" u="none" strike="noStrike" dirty="0" err="1">
                <a:solidFill>
                  <a:srgbClr val="0E101A"/>
                </a:solidFill>
                <a:effectLst/>
                <a:latin typeface="Arial" panose="020B0604020202020204" pitchFamily="34" charset="0"/>
              </a:rPr>
              <a:t>dépôt</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vidéos</a:t>
            </a:r>
            <a:r>
              <a:rPr lang="en-CA" sz="1800" b="0" i="0" u="none" strike="noStrike" dirty="0">
                <a:solidFill>
                  <a:srgbClr val="0E101A"/>
                </a:solidFill>
                <a:effectLst/>
                <a:latin typeface="Arial" panose="020B0604020202020204" pitchFamily="34" charset="0"/>
              </a:rPr>
              <a:t> accessible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Assurez-vous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définir</a:t>
            </a:r>
            <a:r>
              <a:rPr lang="en-CA" sz="1800" b="0" i="0" u="none" strike="noStrike" dirty="0">
                <a:solidFill>
                  <a:srgbClr val="0E101A"/>
                </a:solidFill>
                <a:effectLst/>
                <a:latin typeface="Arial" panose="020B0604020202020204" pitchFamily="34" charset="0"/>
              </a:rPr>
              <a:t> les permissions </a:t>
            </a:r>
            <a:r>
              <a:rPr lang="en-CA" sz="1800" b="0" i="0" u="none" strike="noStrike" dirty="0" err="1">
                <a:solidFill>
                  <a:srgbClr val="0E101A"/>
                </a:solidFill>
                <a:effectLst/>
                <a:latin typeface="Arial" panose="020B0604020202020204" pitchFamily="34" charset="0"/>
              </a:rPr>
              <a:t>appropriées</a:t>
            </a:r>
            <a:r>
              <a:rPr lang="en-CA" sz="1800" b="0" i="0" u="none" strike="noStrike" dirty="0">
                <a:solidFill>
                  <a:srgbClr val="0E101A"/>
                </a:solidFill>
                <a:effectLst/>
                <a:latin typeface="Arial" panose="020B0604020202020204" pitchFamily="34" charset="0"/>
              </a:rPr>
              <a:t> (par </a:t>
            </a:r>
            <a:r>
              <a:rPr lang="en-CA" sz="1800" b="0" i="0" u="none" strike="noStrike" dirty="0" err="1">
                <a:solidFill>
                  <a:srgbClr val="0E101A"/>
                </a:solidFill>
                <a:effectLst/>
                <a:latin typeface="Arial" panose="020B0604020202020204" pitchFamily="34" charset="0"/>
              </a:rPr>
              <a:t>exemple</a:t>
            </a:r>
            <a:r>
              <a:rPr lang="en-CA" sz="1800" b="0" i="0" u="none" strike="noStrike" dirty="0">
                <a:solidFill>
                  <a:srgbClr val="0E101A"/>
                </a:solidFill>
                <a:effectLst/>
                <a:latin typeface="Arial" panose="020B0604020202020204" pitchFamily="34" charset="0"/>
              </a:rPr>
              <a:t>, un </a:t>
            </a:r>
            <a:r>
              <a:rPr lang="en-CA" sz="1800" b="0" i="0" u="none" strike="noStrike" dirty="0" err="1">
                <a:solidFill>
                  <a:srgbClr val="0E101A"/>
                </a:solidFill>
                <a:effectLst/>
                <a:latin typeface="Arial" panose="020B0604020202020204" pitchFamily="34" charset="0"/>
              </a:rPr>
              <a:t>accès</a:t>
            </a:r>
            <a:r>
              <a:rPr lang="en-CA" sz="1800" b="0" i="0" u="none" strike="noStrike" dirty="0">
                <a:solidFill>
                  <a:srgbClr val="0E101A"/>
                </a:solidFill>
                <a:effectLst/>
                <a:latin typeface="Arial" panose="020B0604020202020204" pitchFamily="34" charset="0"/>
              </a:rPr>
              <a:t> au public </a:t>
            </a:r>
            <a:r>
              <a:rPr lang="en-CA" sz="1800" b="0" i="0" u="none" strike="noStrike" dirty="0" err="1">
                <a:solidFill>
                  <a:srgbClr val="0E101A"/>
                </a:solidFill>
                <a:effectLst/>
                <a:latin typeface="Arial" panose="020B0604020202020204" pitchFamily="34" charset="0"/>
              </a:rPr>
              <a:t>ou</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uniquement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la </a:t>
            </a:r>
            <a:r>
              <a:rPr lang="en-CA" sz="1800" b="0" i="0" u="none" strike="noStrike" dirty="0" err="1">
                <a:solidFill>
                  <a:srgbClr val="0E101A"/>
                </a:solidFill>
                <a:effectLst/>
                <a:latin typeface="Arial" panose="020B0604020202020204" pitchFamily="34" charset="0"/>
              </a:rPr>
              <a:t>classe</a:t>
            </a:r>
            <a:r>
              <a:rPr lang="en-CA" sz="1800" b="0" i="0" u="none" strike="noStrike" dirty="0">
                <a:solidFill>
                  <a:srgbClr val="0E101A"/>
                </a:solidFill>
                <a:effectLst/>
                <a:latin typeface="Arial" panose="020B0604020202020204" pitchFamily="34" charset="0"/>
              </a:rPr>
              <a:t>). </a:t>
            </a:r>
          </a:p>
          <a:p>
            <a:br>
              <a:rPr lang="en-CA" b="0" i="0" u="none" strike="noStrike" dirty="0">
                <a:solidFill>
                  <a:srgbClr val="000000"/>
                </a:solidFill>
                <a:effectLst/>
              </a:rPr>
            </a:br>
            <a:br>
              <a:rPr lang="en-CA" dirty="0"/>
            </a:b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25</a:t>
            </a:fld>
            <a:endParaRPr lang="en-US"/>
          </a:p>
        </p:txBody>
      </p:sp>
    </p:spTree>
    <p:extLst>
      <p:ext uri="{BB962C8B-B14F-4D97-AF65-F5344CB8AC3E}">
        <p14:creationId xmlns:p14="http://schemas.microsoft.com/office/powerpoint/2010/main" val="1045609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dirty="0">
                <a:solidFill>
                  <a:srgbClr val="000000"/>
                </a:solidFill>
                <a:effectLst/>
                <a:latin typeface="Arial" panose="020B0604020202020204" pitchFamily="34" charset="0"/>
              </a:rPr>
              <a:t>Si </a:t>
            </a:r>
            <a:r>
              <a:rPr lang="en-CA" sz="1800" b="0" i="0" u="none" strike="noStrike" dirty="0" err="1">
                <a:solidFill>
                  <a:srgbClr val="000000"/>
                </a:solidFill>
                <a:effectLst/>
                <a:latin typeface="Arial" panose="020B0604020202020204" pitchFamily="34" charset="0"/>
              </a:rPr>
              <a:t>vous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avez</a:t>
            </a:r>
            <a:r>
              <a:rPr lang="en-CA" sz="1800" b="0" i="0" u="none" strike="noStrike" dirty="0">
                <a:solidFill>
                  <a:srgbClr val="000000"/>
                </a:solidFill>
                <a:effectLst/>
                <a:latin typeface="Arial" panose="020B0604020202020204" pitchFamily="34" charset="0"/>
              </a:rPr>
              <a:t> le </a:t>
            </a:r>
            <a:r>
              <a:rPr lang="en-CA" sz="1800" b="0" i="0" u="none" strike="noStrike" dirty="0" err="1">
                <a:solidFill>
                  <a:srgbClr val="000000"/>
                </a:solidFill>
                <a:effectLst/>
                <a:latin typeface="Arial" panose="020B0604020202020204" pitchFamily="34" charset="0"/>
              </a:rPr>
              <a:t>temps,consultez</a:t>
            </a:r>
            <a:r>
              <a:rPr lang="en-CA" sz="1800" b="0" i="0" u="none" strike="noStrike" dirty="0">
                <a:solidFill>
                  <a:srgbClr val="000000"/>
                </a:solidFill>
                <a:effectLst/>
                <a:latin typeface="Arial" panose="020B0604020202020204" pitchFamily="34" charset="0"/>
              </a:rPr>
              <a:t> le menu </a:t>
            </a:r>
            <a:r>
              <a:rPr lang="en-CA" sz="1800" b="0" i="0" u="none" strike="noStrike" dirty="0" err="1">
                <a:solidFill>
                  <a:srgbClr val="000000"/>
                </a:solidFill>
                <a:effectLst/>
                <a:latin typeface="Arial" panose="020B0604020202020204" pitchFamily="34" charset="0"/>
              </a:rPr>
              <a:t>de</a:t>
            </a:r>
            <a:r>
              <a:rPr lang="en-CA" sz="1800" b="0" i="0" u="sng" strike="noStrike" dirty="0" err="1">
                <a:solidFill>
                  <a:srgbClr val="0000FF"/>
                </a:solidFill>
                <a:effectLst/>
                <a:latin typeface="Arial" panose="020B0604020202020204" pitchFamily="34" charset="0"/>
                <a:hlinkClick r:id="rId3"/>
              </a:rPr>
              <a:t>https</a:t>
            </a:r>
            <a:r>
              <a:rPr lang="en-CA" sz="1800" b="0" i="0" u="sng" strike="noStrike" dirty="0">
                <a:solidFill>
                  <a:srgbClr val="0000FF"/>
                </a:solidFill>
                <a:effectLst/>
                <a:latin typeface="Arial" panose="020B0604020202020204" pitchFamily="34" charset="0"/>
                <a:hlinkClick r:id="rId3"/>
              </a:rPr>
              <a:t>://needhelpnow.ca/app/fr/index</a:t>
            </a:r>
            <a:r>
              <a:rPr lang="en-CA" sz="1800" b="0" i="0" u="none" strike="noStrike" dirty="0">
                <a:solidFill>
                  <a:srgbClr val="000000"/>
                </a:solidFill>
                <a:effectLst/>
                <a:latin typeface="Arial" panose="020B0604020202020204" pitchFamily="34" charset="0"/>
              </a:rPr>
              <a:t> avec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montrez-leur</a:t>
            </a:r>
            <a:r>
              <a:rPr lang="en-CA" sz="1800" b="0" i="0" u="none" strike="noStrike" dirty="0">
                <a:solidFill>
                  <a:srgbClr val="000000"/>
                </a:solidFill>
                <a:effectLst/>
                <a:latin typeface="Arial" panose="020B0604020202020204" pitchFamily="34" charset="0"/>
              </a:rPr>
              <a:t> le site </a:t>
            </a:r>
            <a:r>
              <a:rPr lang="en-CA" sz="1800" b="0" i="0" u="sng" strike="noStrike" dirty="0">
                <a:solidFill>
                  <a:srgbClr val="0000FF"/>
                </a:solidFill>
                <a:effectLst/>
                <a:latin typeface="Arial" panose="020B0604020202020204" pitchFamily="34" charset="0"/>
                <a:hlinkClick r:id="rId4"/>
              </a:rPr>
              <a:t>https://tefaispassextorquer.ca/</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Leur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contenu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est</a:t>
            </a:r>
            <a:r>
              <a:rPr lang="en-CA" sz="1800" b="0" i="0" u="none" strike="noStrike" dirty="0">
                <a:solidFill>
                  <a:srgbClr val="000000"/>
                </a:solidFill>
                <a:effectLst/>
                <a:latin typeface="Arial" panose="020B0604020202020204" pitchFamily="34" charset="0"/>
              </a:rPr>
              <a:t> très convivial pour les </a:t>
            </a:r>
            <a:r>
              <a:rPr lang="en-CA" sz="1800" b="0" i="0" u="none" strike="noStrike" dirty="0" err="1">
                <a:solidFill>
                  <a:srgbClr val="000000"/>
                </a:solidFill>
                <a:effectLst/>
                <a:latin typeface="Arial" panose="020B0604020202020204" pitchFamily="34" charset="0"/>
              </a:rPr>
              <a:t>jeunes</a:t>
            </a:r>
            <a:r>
              <a:rPr lang="en-CA" sz="1800" b="0" i="0" u="none" strike="noStrike" dirty="0">
                <a:solidFill>
                  <a:srgbClr val="000000"/>
                </a:solidFill>
                <a:effectLst/>
                <a:latin typeface="Arial" panose="020B0604020202020204" pitchFamily="34" charset="0"/>
              </a:rPr>
              <a:t> et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l’apprécieront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vraiment</a:t>
            </a:r>
            <a:r>
              <a:rPr lang="en-CA" sz="1800" b="0" i="0" u="none" strike="noStrike" dirty="0">
                <a:solidFill>
                  <a:srgbClr val="000000"/>
                </a:solidFill>
                <a:effectLst/>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26</a:t>
            </a:fld>
            <a:endParaRPr lang="en-US"/>
          </a:p>
        </p:txBody>
      </p:sp>
    </p:spTree>
    <p:extLst>
      <p:ext uri="{BB962C8B-B14F-4D97-AF65-F5344CB8AC3E}">
        <p14:creationId xmlns:p14="http://schemas.microsoft.com/office/powerpoint/2010/main" val="3351570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1" i="0" u="sng" strike="noStrike" dirty="0" err="1">
                <a:solidFill>
                  <a:srgbClr val="000000"/>
                </a:solidFill>
                <a:effectLst/>
                <a:latin typeface="Arial" panose="020B0604020202020204" pitchFamily="34" charset="0"/>
              </a:rPr>
              <a:t>Activité</a:t>
            </a:r>
            <a:r>
              <a:rPr lang="en-CA" sz="1800" b="1" i="0" u="sng" strike="noStrike" dirty="0">
                <a:solidFill>
                  <a:srgbClr val="000000"/>
                </a:solidFill>
                <a:effectLst/>
                <a:latin typeface="Arial" panose="020B0604020202020204" pitchFamily="34" charset="0"/>
              </a:rPr>
              <a:t> 3</a:t>
            </a:r>
            <a:r>
              <a:rPr lang="en-CA" sz="1800" b="0"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00000"/>
                </a:solidFill>
                <a:effectLst/>
                <a:latin typeface="Arial" panose="020B0604020202020204" pitchFamily="34" charset="0"/>
              </a:rPr>
              <a:t>Selon</a:t>
            </a:r>
            <a:r>
              <a:rPr lang="en-CA" sz="1800" b="0" i="0" u="none" strike="noStrike" dirty="0">
                <a:solidFill>
                  <a:srgbClr val="000000"/>
                </a:solidFill>
                <a:effectLst/>
                <a:latin typeface="Arial" panose="020B0604020202020204" pitchFamily="34" charset="0"/>
              </a:rPr>
              <a:t> le temps disponible pour le </a:t>
            </a:r>
            <a:r>
              <a:rPr lang="en-CA" sz="1800" b="0" i="0" u="none" strike="noStrike" dirty="0" err="1">
                <a:solidFill>
                  <a:srgbClr val="000000"/>
                </a:solidFill>
                <a:effectLst/>
                <a:latin typeface="Arial" panose="020B0604020202020204" pitchFamily="34" charset="0"/>
              </a:rPr>
              <a:t>cours</a:t>
            </a:r>
            <a:r>
              <a:rPr lang="en-CA" sz="1800" b="0" i="0" u="none" strike="noStrike" dirty="0">
                <a:solidFill>
                  <a:srgbClr val="000000"/>
                </a:solidFill>
                <a:effectLst/>
                <a:latin typeface="Arial" panose="020B0604020202020204" pitchFamily="34" charset="0"/>
              </a:rPr>
              <a:t>, le personnel </a:t>
            </a:r>
            <a:r>
              <a:rPr lang="en-CA" sz="1800" b="0" i="0" u="none" strike="noStrike" dirty="0" err="1">
                <a:solidFill>
                  <a:srgbClr val="000000"/>
                </a:solidFill>
                <a:effectLst/>
                <a:latin typeface="Arial" panose="020B0604020202020204" pitchFamily="34" charset="0"/>
              </a:rPr>
              <a:t>enseignant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impliquer</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dans la </a:t>
            </a:r>
            <a:r>
              <a:rPr lang="en-CA" sz="1800" b="0" i="0" u="none" strike="noStrike" dirty="0" err="1">
                <a:solidFill>
                  <a:srgbClr val="000000"/>
                </a:solidFill>
                <a:effectLst/>
                <a:latin typeface="Arial" panose="020B0604020202020204" pitchFamily="34" charset="0"/>
              </a:rPr>
              <a:t>création</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cette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infographie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activité</a:t>
            </a:r>
            <a:r>
              <a:rPr lang="en-CA" sz="1800" b="0" i="0" u="none" strike="noStrike" dirty="0">
                <a:solidFill>
                  <a:srgbClr val="000000"/>
                </a:solidFill>
                <a:effectLst/>
                <a:latin typeface="Arial" panose="020B0604020202020204" pitchFamily="34" charset="0"/>
              </a:rPr>
              <a:t> qui invite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pousser</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réflexions</a:t>
            </a:r>
            <a:r>
              <a:rPr lang="en-CA" sz="1800" b="0" i="0" u="none" strike="noStrike" dirty="0">
                <a:solidFill>
                  <a:srgbClr val="000000"/>
                </a:solidFill>
                <a:effectLst/>
                <a:latin typeface="Arial" panose="020B0604020202020204" pitchFamily="34" charset="0"/>
              </a:rPr>
              <a:t>. Il </a:t>
            </a:r>
            <a:r>
              <a:rPr lang="en-CA" sz="1800" b="0" i="0" u="none" strike="noStrike" dirty="0" err="1">
                <a:solidFill>
                  <a:srgbClr val="000000"/>
                </a:solidFill>
                <a:effectLst/>
                <a:latin typeface="Arial" panose="020B0604020202020204" pitchFamily="34" charset="0"/>
              </a:rPr>
              <a:t>existe</a:t>
            </a:r>
            <a:r>
              <a:rPr lang="en-CA" sz="1800" b="0" i="0" u="none" strike="noStrike" dirty="0">
                <a:solidFill>
                  <a:srgbClr val="000000"/>
                </a:solidFill>
                <a:effectLst/>
                <a:latin typeface="Arial" panose="020B0604020202020204" pitchFamily="34" charset="0"/>
              </a:rPr>
              <a:t> beaucoup de </a:t>
            </a:r>
            <a:r>
              <a:rPr lang="en-CA" sz="1800" b="0" i="0" u="none" strike="noStrike" dirty="0" err="1">
                <a:solidFill>
                  <a:srgbClr val="000000"/>
                </a:solidFill>
                <a:effectLst/>
                <a:latin typeface="Arial" panose="020B0604020202020204" pitchFamily="34" charset="0"/>
              </a:rPr>
              <a:t>ressources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pour aider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création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d’infographies</a:t>
            </a:r>
            <a:r>
              <a:rPr lang="en-CA" sz="1800" b="0" i="0" u="none" strike="noStrike" dirty="0">
                <a:solidFill>
                  <a:srgbClr val="000000"/>
                </a:solidFill>
                <a:effectLst/>
                <a:latin typeface="Arial" panose="020B0604020202020204" pitchFamily="34" charset="0"/>
              </a:rPr>
              <a:t>. Une de </a:t>
            </a:r>
            <a:r>
              <a:rPr lang="en-CA" sz="1800" b="0" i="0" u="none" strike="noStrike" dirty="0" err="1">
                <a:solidFill>
                  <a:srgbClr val="000000"/>
                </a:solidFill>
                <a:effectLst/>
                <a:latin typeface="Arial" panose="020B0604020202020204" pitchFamily="34" charset="0"/>
              </a:rPr>
              <a:t>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ressources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est</a:t>
            </a:r>
            <a:r>
              <a:rPr lang="en-CA" sz="1800" b="0" i="0" u="none" strike="noStrike" dirty="0">
                <a:solidFill>
                  <a:srgbClr val="000000"/>
                </a:solidFill>
                <a:effectLst/>
                <a:latin typeface="Arial" panose="020B0604020202020204" pitchFamily="34" charset="0"/>
              </a:rPr>
              <a:t> Canva.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publier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leurs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infographies</a:t>
            </a:r>
            <a:r>
              <a:rPr lang="en-CA" sz="1800" b="0" i="0" u="none" strike="noStrike" dirty="0">
                <a:solidFill>
                  <a:srgbClr val="000000"/>
                </a:solidFill>
                <a:effectLst/>
                <a:latin typeface="Arial" panose="020B0604020202020204" pitchFamily="34" charset="0"/>
              </a:rPr>
              <a:t> dans un </a:t>
            </a:r>
            <a:r>
              <a:rPr lang="en-CA" sz="1800" b="0" i="0" u="none" strike="noStrike" dirty="0" err="1">
                <a:solidFill>
                  <a:srgbClr val="000000"/>
                </a:solidFill>
                <a:effectLst/>
                <a:latin typeface="Arial" panose="020B0604020202020204" pitchFamily="34" charset="0"/>
              </a:rPr>
              <a:t>espace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partagé</a:t>
            </a:r>
            <a:r>
              <a:rPr lang="en-CA" sz="1800" b="0" i="0" u="none" strike="noStrike" dirty="0">
                <a:solidFill>
                  <a:srgbClr val="000000"/>
                </a:solidFill>
                <a:effectLst/>
                <a:latin typeface="Arial" panose="020B0604020202020204" pitchFamily="34" charset="0"/>
              </a:rPr>
              <a:t> au sein de la </a:t>
            </a:r>
            <a:r>
              <a:rPr lang="en-CA" sz="1800" b="0" i="0" u="none" strike="noStrike" dirty="0" err="1">
                <a:solidFill>
                  <a:srgbClr val="000000"/>
                </a:solidFill>
                <a:effectLst/>
                <a:latin typeface="Arial" panose="020B0604020202020204" pitchFamily="34" charset="0"/>
              </a:rPr>
              <a:t>classe</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infographies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aussi</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être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affichées</a:t>
            </a:r>
            <a:r>
              <a:rPr lang="en-CA" sz="1800" b="0" i="0" u="none" strike="noStrike" dirty="0">
                <a:solidFill>
                  <a:srgbClr val="000000"/>
                </a:solidFill>
                <a:effectLst/>
                <a:latin typeface="Arial" panose="020B0604020202020204" pitchFamily="34" charset="0"/>
              </a:rPr>
              <a:t> dans la </a:t>
            </a:r>
            <a:r>
              <a:rPr lang="en-CA" sz="1800" b="0" i="0" u="none" strike="noStrike" dirty="0" err="1">
                <a:solidFill>
                  <a:srgbClr val="000000"/>
                </a:solidFill>
                <a:effectLst/>
                <a:latin typeface="Arial" panose="020B0604020202020204" pitchFamily="34" charset="0"/>
              </a:rPr>
              <a:t>classe</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partout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l’école</a:t>
            </a:r>
            <a:r>
              <a:rPr lang="en-CA" sz="1800" b="0"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00000"/>
                </a:solidFill>
                <a:effectLst/>
                <a:latin typeface="Arial" panose="020B0604020202020204" pitchFamily="34" charset="0"/>
              </a:rPr>
              <a:t>Aidez</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comprendre</a:t>
            </a:r>
            <a:r>
              <a:rPr lang="en-CA" sz="1800" b="0" i="0" u="none" strike="noStrike" dirty="0">
                <a:solidFill>
                  <a:srgbClr val="000000"/>
                </a:solidFill>
                <a:effectLst/>
                <a:latin typeface="Arial" panose="020B0604020202020204" pitchFamily="34" charset="0"/>
              </a:rPr>
              <a:t> que </a:t>
            </a:r>
            <a:r>
              <a:rPr lang="en-CA" sz="1800" b="0" i="0" u="none" strike="noStrike" dirty="0" err="1">
                <a:solidFill>
                  <a:srgbClr val="000000"/>
                </a:solidFill>
                <a:effectLst/>
                <a:latin typeface="Arial" panose="020B0604020202020204" pitchFamily="34" charset="0"/>
              </a:rPr>
              <a:t>l’apprentissage</a:t>
            </a:r>
            <a:r>
              <a:rPr lang="en-CA" sz="1800" b="0" i="0" u="none" strike="noStrike" dirty="0">
                <a:solidFill>
                  <a:srgbClr val="000000"/>
                </a:solidFill>
                <a:effectLst/>
                <a:latin typeface="Arial" panose="020B0604020202020204" pitchFamily="34" charset="0"/>
              </a:rPr>
              <a:t> passe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partie</a:t>
            </a:r>
            <a:r>
              <a:rPr lang="en-CA" sz="1800" b="0" i="0" u="none" strike="noStrike" dirty="0">
                <a:solidFill>
                  <a:srgbClr val="000000"/>
                </a:solidFill>
                <a:effectLst/>
                <a:latin typeface="Arial" panose="020B0604020202020204" pitchFamily="34" charset="0"/>
              </a:rPr>
              <a:t> par les actions et </a:t>
            </a:r>
            <a:r>
              <a:rPr lang="en-CA" sz="1800" b="0" i="0" u="none" strike="noStrike" dirty="0" err="1">
                <a:solidFill>
                  <a:srgbClr val="000000"/>
                </a:solidFill>
                <a:effectLst/>
                <a:latin typeface="Arial" panose="020B0604020202020204" pitchFamily="34" charset="0"/>
              </a:rPr>
              <a:t>l’activisme</a:t>
            </a:r>
            <a:r>
              <a:rPr lang="en-CA" sz="1800" b="0" i="0" u="none" strike="noStrike" dirty="0">
                <a:solidFill>
                  <a:srgbClr val="000000"/>
                </a:solidFill>
                <a:effectLst/>
                <a:latin typeface="Arial" panose="020B0604020202020204" pitchFamily="34" charset="0"/>
              </a:rPr>
              <a:t>. Pour </a:t>
            </a:r>
            <a:r>
              <a:rPr lang="en-CA" sz="1800" b="0" i="0" u="none" strike="noStrike" dirty="0" err="1">
                <a:solidFill>
                  <a:srgbClr val="000000"/>
                </a:solidFill>
                <a:effectLst/>
                <a:latin typeface="Arial" panose="020B0604020202020204" pitchFamily="34" charset="0"/>
              </a:rPr>
              <a:t>débuter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expliquez</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que </a:t>
            </a:r>
            <a:r>
              <a:rPr lang="en-CA" sz="1800" b="0" i="0" u="none" strike="noStrike" dirty="0" err="1">
                <a:solidFill>
                  <a:srgbClr val="000000"/>
                </a:solidFill>
                <a:effectLst/>
                <a:latin typeface="Arial" panose="020B0604020202020204" pitchFamily="34" charset="0"/>
              </a:rPr>
              <a:t>quiconque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possède</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connaissance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ces</a:t>
            </a:r>
            <a:r>
              <a:rPr lang="en-CA" sz="1800" b="0" i="0" u="none" strike="noStrike" dirty="0">
                <a:solidFill>
                  <a:srgbClr val="000000"/>
                </a:solidFill>
                <a:effectLst/>
                <a:latin typeface="Arial" panose="020B0604020202020204" pitchFamily="34" charset="0"/>
              </a:rPr>
              <a:t> injustices </a:t>
            </a:r>
            <a:r>
              <a:rPr lang="en-CA" sz="1800" b="0" i="0" u="none" strike="noStrike" dirty="0" err="1">
                <a:solidFill>
                  <a:srgbClr val="000000"/>
                </a:solidFill>
                <a:effectLst/>
                <a:latin typeface="Arial" panose="020B0604020202020204" pitchFamily="34" charset="0"/>
              </a:rPr>
              <a:t>comprend</a:t>
            </a:r>
            <a:r>
              <a:rPr lang="en-CA" sz="1800" b="0" i="0" u="none" strike="noStrike" dirty="0">
                <a:solidFill>
                  <a:srgbClr val="000000"/>
                </a:solidFill>
                <a:effectLst/>
                <a:latin typeface="Arial" panose="020B0604020202020204" pitchFamily="34" charset="0"/>
              </a:rPr>
              <a:t> que des choses </a:t>
            </a:r>
            <a:r>
              <a:rPr lang="en-CA" sz="1800" b="0" i="0" u="none" strike="noStrike" dirty="0" err="1">
                <a:solidFill>
                  <a:srgbClr val="000000"/>
                </a:solidFill>
                <a:effectLst/>
                <a:latin typeface="Arial" panose="020B0604020202020204" pitchFamily="34" charset="0"/>
              </a:rPr>
              <a:t>néfastes</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blessantes</a:t>
            </a:r>
            <a:r>
              <a:rPr lang="en-CA" sz="1800" b="0" i="0" u="none" strike="noStrike" dirty="0">
                <a:solidFill>
                  <a:srgbClr val="000000"/>
                </a:solidFill>
                <a:effectLst/>
                <a:latin typeface="Arial" panose="020B0604020202020204" pitchFamily="34" charset="0"/>
              </a:rPr>
              <a:t> se </a:t>
            </a:r>
            <a:r>
              <a:rPr lang="en-CA" sz="1800" b="0" i="0" u="none" strike="noStrike" dirty="0" err="1">
                <a:solidFill>
                  <a:srgbClr val="000000"/>
                </a:solidFill>
                <a:effectLst/>
                <a:latin typeface="Arial" panose="020B0604020202020204" pitchFamily="34" charset="0"/>
              </a:rPr>
              <a:t>produisent</a:t>
            </a:r>
            <a:r>
              <a:rPr lang="en-CA" sz="1800" b="0" i="0" u="none" strike="noStrike" dirty="0">
                <a:solidFill>
                  <a:srgbClr val="000000"/>
                </a:solidFill>
                <a:effectLst/>
                <a:latin typeface="Arial" panose="020B0604020202020204" pitchFamily="34" charset="0"/>
              </a:rPr>
              <a:t> tout </a:t>
            </a:r>
            <a:r>
              <a:rPr lang="en-CA" sz="1800" b="0" i="0" u="none" strike="noStrike" dirty="0" err="1">
                <a:solidFill>
                  <a:srgbClr val="000000"/>
                </a:solidFill>
                <a:effectLst/>
                <a:latin typeface="Arial" panose="020B0604020202020204" pitchFamily="34" charset="0"/>
              </a:rPr>
              <a:t>autour</a:t>
            </a:r>
            <a:r>
              <a:rPr lang="en-CA" sz="1800" b="0" i="0" u="none" strike="noStrike" dirty="0">
                <a:solidFill>
                  <a:srgbClr val="000000"/>
                </a:solidFill>
                <a:effectLst/>
                <a:latin typeface="Arial" panose="020B0604020202020204" pitchFamily="34" charset="0"/>
              </a:rPr>
              <a:t> de nous et doit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parler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quand</a:t>
            </a:r>
            <a:r>
              <a:rPr lang="en-CA" sz="1800" b="0" i="0" u="none" strike="noStrike" dirty="0">
                <a:solidFill>
                  <a:srgbClr val="000000"/>
                </a:solidFill>
                <a:effectLst/>
                <a:latin typeface="Arial" panose="020B0604020202020204" pitchFamily="34" charset="0"/>
              </a:rPr>
              <a:t> il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elle</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voit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Expliquez</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que </a:t>
            </a:r>
            <a:r>
              <a:rPr lang="en-CA" sz="1800" b="0" i="0" u="none" strike="noStrike" dirty="0" err="1">
                <a:solidFill>
                  <a:srgbClr val="000000"/>
                </a:solidFill>
                <a:effectLst/>
                <a:latin typeface="Arial" panose="020B0604020202020204" pitchFamily="34" charset="0"/>
              </a:rPr>
              <a:t>cet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apprentissage</a:t>
            </a:r>
            <a:r>
              <a:rPr lang="en-CA" sz="1800" b="0" i="0" u="none" strike="noStrike" dirty="0">
                <a:solidFill>
                  <a:srgbClr val="000000"/>
                </a:solidFill>
                <a:effectLst/>
                <a:latin typeface="Arial" panose="020B0604020202020204" pitchFamily="34" charset="0"/>
              </a:rPr>
              <a:t> a pour but </a:t>
            </a:r>
            <a:r>
              <a:rPr lang="en-CA" sz="1800" b="0" i="0" u="none" strike="noStrike" dirty="0" err="1">
                <a:solidFill>
                  <a:srgbClr val="000000"/>
                </a:solidFill>
                <a:effectLst/>
                <a:latin typeface="Arial" panose="020B0604020202020204" pitchFamily="34" charset="0"/>
              </a:rPr>
              <a:t>d’empêcher</a:t>
            </a:r>
            <a:r>
              <a:rPr lang="en-CA" sz="1800" b="0" i="0" u="none" strike="noStrike" dirty="0">
                <a:solidFill>
                  <a:srgbClr val="000000"/>
                </a:solidFill>
                <a:effectLst/>
                <a:latin typeface="Arial" panose="020B0604020202020204" pitchFamily="34" charset="0"/>
              </a:rPr>
              <a:t> que </a:t>
            </a:r>
            <a:r>
              <a:rPr lang="en-CA" sz="1800" b="0" i="0" u="none" strike="noStrike" dirty="0" err="1">
                <a:solidFill>
                  <a:srgbClr val="000000"/>
                </a:solidFill>
                <a:effectLst/>
                <a:latin typeface="Arial" panose="020B0604020202020204" pitchFamily="34" charset="0"/>
              </a:rPr>
              <a:t>d’autres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soient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ciblées</a:t>
            </a:r>
            <a:r>
              <a:rPr lang="en-CA" sz="1800" b="0" i="0" u="none" strike="noStrike" dirty="0">
                <a:solidFill>
                  <a:srgbClr val="000000"/>
                </a:solidFill>
                <a:effectLst/>
                <a:latin typeface="Arial" panose="020B0604020202020204" pitchFamily="34" charset="0"/>
              </a:rPr>
              <a:t> par </a:t>
            </a:r>
            <a:r>
              <a:rPr lang="en-CA" sz="1800" b="0" i="0" u="none" strike="noStrike" dirty="0" err="1">
                <a:solidFill>
                  <a:srgbClr val="000000"/>
                </a:solidFill>
                <a:effectLst/>
                <a:latin typeface="Arial" panose="020B0604020202020204" pitchFamily="34" charset="0"/>
              </a:rPr>
              <a:t>ces</a:t>
            </a:r>
            <a:r>
              <a:rPr lang="en-CA" sz="1800" b="0" i="0" u="none" strike="noStrike" dirty="0">
                <a:solidFill>
                  <a:srgbClr val="000000"/>
                </a:solidFill>
                <a:effectLst/>
                <a:latin typeface="Arial" panose="020B0604020202020204" pitchFamily="34" charset="0"/>
              </a:rPr>
              <a:t> crimes. </a:t>
            </a:r>
            <a:r>
              <a:rPr lang="en-CA" sz="1800" b="0" i="0" u="none" strike="noStrike" dirty="0" err="1">
                <a:solidFill>
                  <a:srgbClr val="000000"/>
                </a:solidFill>
                <a:effectLst/>
                <a:latin typeface="Arial" panose="020B0604020202020204" pitchFamily="34" charset="0"/>
              </a:rPr>
              <a:t>Maintenant</a:t>
            </a:r>
            <a:r>
              <a:rPr lang="en-CA" sz="1800" b="0" i="0" u="none" strike="noStrike" dirty="0">
                <a:solidFill>
                  <a:srgbClr val="000000"/>
                </a:solidFill>
                <a:effectLst/>
                <a:latin typeface="Arial" panose="020B0604020202020204" pitchFamily="34" charset="0"/>
              </a:rPr>
              <a:t> que nous </a:t>
            </a:r>
            <a:r>
              <a:rPr lang="en-CA" sz="1800" b="0" i="0" u="none" strike="noStrike" dirty="0" err="1">
                <a:solidFill>
                  <a:srgbClr val="000000"/>
                </a:solidFill>
                <a:effectLst/>
                <a:latin typeface="Arial" panose="020B0604020202020204" pitchFamily="34" charset="0"/>
              </a:rPr>
              <a:t>avons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appris</a:t>
            </a:r>
            <a:r>
              <a:rPr lang="en-CA" sz="1800" b="0" i="0" u="none" strike="noStrike" dirty="0">
                <a:solidFill>
                  <a:srgbClr val="000000"/>
                </a:solidFill>
                <a:effectLst/>
                <a:latin typeface="Arial" panose="020B0604020202020204" pitchFamily="34" charset="0"/>
              </a:rPr>
              <a:t>, nous </a:t>
            </a:r>
            <a:r>
              <a:rPr lang="en-CA" sz="1800" b="0" i="0" u="none" strike="noStrike" dirty="0" err="1">
                <a:solidFill>
                  <a:srgbClr val="000000"/>
                </a:solidFill>
                <a:effectLst/>
                <a:latin typeface="Arial" panose="020B0604020202020204" pitchFamily="34" charset="0"/>
              </a:rPr>
              <a:t>avons</a:t>
            </a:r>
            <a:r>
              <a:rPr lang="en-CA" sz="1800" b="0" i="0" u="none" strike="noStrike" dirty="0">
                <a:solidFill>
                  <a:srgbClr val="000000"/>
                </a:solidFill>
                <a:effectLst/>
                <a:latin typeface="Arial" panose="020B0604020202020204" pitchFamily="34" charset="0"/>
              </a:rPr>
              <a:t> le devoir </a:t>
            </a:r>
            <a:r>
              <a:rPr lang="en-CA" sz="1800" b="0" i="0" u="none" strike="noStrike" dirty="0" err="1">
                <a:solidFill>
                  <a:srgbClr val="000000"/>
                </a:solidFill>
                <a:effectLst/>
                <a:latin typeface="Arial" panose="020B0604020202020204" pitchFamily="34" charset="0"/>
              </a:rPr>
              <a:t>d’agir</a:t>
            </a:r>
            <a:r>
              <a:rPr lang="en-CA" sz="1800" b="0" i="0" u="none" strike="noStrike" dirty="0">
                <a:solidFill>
                  <a:srgbClr val="000000"/>
                </a:solidFill>
                <a:effectLst/>
                <a:latin typeface="Arial" panose="020B0604020202020204" pitchFamily="34" charset="0"/>
              </a:rPr>
              <a:t>. Laissez savoir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que </a:t>
            </a:r>
            <a:r>
              <a:rPr lang="en-CA" sz="1800" b="0" i="0" u="none" strike="noStrike" dirty="0" err="1">
                <a:solidFill>
                  <a:srgbClr val="000000"/>
                </a:solidFill>
                <a:effectLst/>
                <a:latin typeface="Arial" panose="020B0604020202020204" pitchFamily="34" charset="0"/>
              </a:rPr>
              <a:t>nos</a:t>
            </a:r>
            <a:r>
              <a:rPr lang="en-CA" sz="1800" b="0" i="0" u="none" strike="noStrike" dirty="0">
                <a:solidFill>
                  <a:srgbClr val="000000"/>
                </a:solidFill>
                <a:effectLst/>
                <a:latin typeface="Arial" panose="020B0604020202020204" pitchFamily="34" charset="0"/>
              </a:rPr>
              <a:t> actions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prendre </a:t>
            </a:r>
            <a:r>
              <a:rPr lang="en-CA" sz="1800" b="0" i="0" u="none" strike="noStrike" dirty="0" err="1">
                <a:solidFill>
                  <a:srgbClr val="000000"/>
                </a:solidFill>
                <a:effectLst/>
                <a:latin typeface="Arial" panose="020B0604020202020204" pitchFamily="34" charset="0"/>
              </a:rPr>
              <a:t>plusieurs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formes</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qu’aujourd’hui</a:t>
            </a:r>
            <a:r>
              <a:rPr lang="en-CA" sz="1800" b="0" i="0" u="none" strike="noStrike" dirty="0">
                <a:solidFill>
                  <a:srgbClr val="000000"/>
                </a:solidFill>
                <a:effectLst/>
                <a:latin typeface="Arial" panose="020B0604020202020204" pitchFamily="34" charset="0"/>
              </a:rPr>
              <a:t> nous </a:t>
            </a:r>
            <a:r>
              <a:rPr lang="en-CA" sz="1800" b="0" i="0" u="none" strike="noStrike" dirty="0" err="1">
                <a:solidFill>
                  <a:srgbClr val="000000"/>
                </a:solidFill>
                <a:effectLst/>
                <a:latin typeface="Arial" panose="020B0604020202020204" pitchFamily="34" charset="0"/>
              </a:rPr>
              <a:t>allons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créer</a:t>
            </a:r>
            <a:r>
              <a:rPr lang="en-CA" sz="1800" b="0" i="0" u="none" strike="noStrike" dirty="0">
                <a:solidFill>
                  <a:srgbClr val="000000"/>
                </a:solidFill>
                <a:effectLst/>
                <a:latin typeface="Arial" panose="020B0604020202020204" pitchFamily="34" charset="0"/>
              </a:rPr>
              <a:t> un </a:t>
            </a:r>
            <a:r>
              <a:rPr lang="en-CA" sz="1800" b="0" i="0" u="none" strike="noStrike" dirty="0" err="1">
                <a:solidFill>
                  <a:srgbClr val="000000"/>
                </a:solidFill>
                <a:effectLst/>
                <a:latin typeface="Arial" panose="020B0604020202020204" pitchFamily="34" charset="0"/>
              </a:rPr>
              <a:t>texte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médiatique</a:t>
            </a:r>
            <a:r>
              <a:rPr lang="en-CA" sz="1800" b="0" i="0" u="none" strike="noStrike" dirty="0">
                <a:solidFill>
                  <a:srgbClr val="000000"/>
                </a:solidFill>
                <a:effectLst/>
                <a:latin typeface="Arial" panose="020B0604020202020204" pitchFamily="34" charset="0"/>
              </a:rPr>
              <a:t> qui </a:t>
            </a:r>
            <a:r>
              <a:rPr lang="en-CA" sz="1800" b="0" i="0" u="none" strike="noStrike" dirty="0" err="1">
                <a:solidFill>
                  <a:srgbClr val="000000"/>
                </a:solidFill>
                <a:effectLst/>
                <a:latin typeface="Arial" panose="020B0604020202020204" pitchFamily="34" charset="0"/>
              </a:rPr>
              <a:t>peut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être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partagé</a:t>
            </a:r>
            <a:r>
              <a:rPr lang="en-CA" sz="1800" b="0" i="0" u="none" strike="noStrike" dirty="0">
                <a:solidFill>
                  <a:srgbClr val="000000"/>
                </a:solidFill>
                <a:effectLst/>
                <a:latin typeface="Arial" panose="020B0604020202020204" pitchFamily="34" charset="0"/>
              </a:rPr>
              <a:t> avec les </a:t>
            </a:r>
            <a:r>
              <a:rPr lang="en-CA" sz="1800" b="0" i="0" u="none" strike="noStrike" dirty="0" err="1">
                <a:solidFill>
                  <a:srgbClr val="000000"/>
                </a:solidFill>
                <a:effectLst/>
                <a:latin typeface="Arial" panose="020B0604020202020204" pitchFamily="34" charset="0"/>
              </a:rPr>
              <a:t>autres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Demandez</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créer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individuellement</a:t>
            </a:r>
            <a:r>
              <a:rPr lang="en-CA" sz="1800" b="0" i="0" u="none" strike="noStrike" dirty="0">
                <a:solidFill>
                  <a:srgbClr val="000000"/>
                </a:solidFill>
                <a:effectLst/>
                <a:latin typeface="Arial" panose="020B0604020202020204" pitchFamily="34" charset="0"/>
              </a:rPr>
              <a:t> un </a:t>
            </a:r>
            <a:r>
              <a:rPr lang="en-CA" sz="1800" b="0" i="0" u="none" strike="noStrike" dirty="0" err="1">
                <a:solidFill>
                  <a:srgbClr val="000000"/>
                </a:solidFill>
                <a:effectLst/>
                <a:latin typeface="Arial" panose="020B0604020202020204" pitchFamily="34" charset="0"/>
              </a:rPr>
              <a:t>texte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médiatique</a:t>
            </a:r>
            <a:r>
              <a:rPr lang="en-CA" sz="1800" b="0" i="0" u="none" strike="noStrike" dirty="0">
                <a:solidFill>
                  <a:srgbClr val="000000"/>
                </a:solidFill>
                <a:effectLst/>
                <a:latin typeface="Arial" panose="020B0604020202020204" pitchFamily="34" charset="0"/>
              </a:rPr>
              <a:t> (un concept </a:t>
            </a:r>
            <a:r>
              <a:rPr lang="en-CA" sz="1800" b="0" i="0" u="none" strike="noStrike" dirty="0" err="1">
                <a:solidFill>
                  <a:srgbClr val="000000"/>
                </a:solidFill>
                <a:effectLst/>
                <a:latin typeface="Arial" panose="020B0604020202020204" pitchFamily="34" charset="0"/>
              </a:rPr>
              <a:t>infographique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vidéo</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interprétation</a:t>
            </a:r>
            <a:r>
              <a:rPr lang="en-CA" sz="1800" b="0" i="0" u="none" strike="noStrike" dirty="0">
                <a:solidFill>
                  <a:srgbClr val="000000"/>
                </a:solidFill>
                <a:effectLst/>
                <a:latin typeface="Arial" panose="020B0604020202020204" pitchFamily="34" charset="0"/>
              </a:rPr>
              <a:t> de chanson, etc.) qui </a:t>
            </a:r>
            <a:r>
              <a:rPr lang="en-CA" sz="1800" b="0" i="0" u="none" strike="noStrike" dirty="0" err="1">
                <a:solidFill>
                  <a:srgbClr val="000000"/>
                </a:solidFill>
                <a:effectLst/>
                <a:latin typeface="Arial" panose="020B0604020202020204" pitchFamily="34" charset="0"/>
              </a:rPr>
              <a:t>enseigne</a:t>
            </a:r>
            <a:r>
              <a:rPr lang="en-CA" sz="1800" b="0" i="0" u="none" strike="noStrike" dirty="0">
                <a:solidFill>
                  <a:srgbClr val="000000"/>
                </a:solidFill>
                <a:effectLst/>
                <a:latin typeface="Arial" panose="020B0604020202020204" pitchFamily="34" charset="0"/>
              </a:rPr>
              <a:t> aux enfants et aux adolescents la manière de se </a:t>
            </a:r>
            <a:r>
              <a:rPr lang="en-CA" sz="1800" b="0" i="0" u="none" strike="noStrike" dirty="0" err="1">
                <a:solidFill>
                  <a:srgbClr val="000000"/>
                </a:solidFill>
                <a:effectLst/>
                <a:latin typeface="Arial" panose="020B0604020202020204" pitchFamily="34" charset="0"/>
              </a:rPr>
              <a:t>protéger</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trafiquant</a:t>
            </a:r>
            <a:r>
              <a:rPr lang="en-CA" sz="1800" b="0" i="0" u="none" strike="noStrike" dirty="0">
                <a:solidFill>
                  <a:srgbClr val="000000"/>
                </a:solidFill>
                <a:effectLst/>
                <a:latin typeface="Arial" panose="020B0604020202020204" pitchFamily="34" charset="0"/>
              </a:rPr>
              <a:t>(e)s de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textes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médiatiques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devraient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comprendre</a:t>
            </a:r>
            <a:r>
              <a:rPr lang="en-CA" sz="1800" b="0" i="0" u="none" strike="noStrike" dirty="0">
                <a:solidFill>
                  <a:srgbClr val="000000"/>
                </a:solidFill>
                <a:effectLst/>
                <a:latin typeface="Arial" panose="020B0604020202020204" pitchFamily="34" charset="0"/>
              </a:rPr>
              <a:t> des conseils de </a:t>
            </a:r>
            <a:r>
              <a:rPr lang="en-CA" sz="1800" b="0" i="0" u="none" strike="noStrike" dirty="0" err="1">
                <a:solidFill>
                  <a:srgbClr val="000000"/>
                </a:solidFill>
                <a:effectLst/>
                <a:latin typeface="Arial" panose="020B0604020202020204" pitchFamily="34" charset="0"/>
              </a:rPr>
              <a:t>sécurité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particuliers</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qui </a:t>
            </a:r>
            <a:r>
              <a:rPr lang="en-CA" sz="1800" b="0" i="0" u="none" strike="noStrike" dirty="0" err="1">
                <a:solidFill>
                  <a:srgbClr val="000000"/>
                </a:solidFill>
                <a:effectLst/>
                <a:latin typeface="Arial" panose="020B0604020202020204" pitchFamily="34" charset="0"/>
              </a:rPr>
              <a:t>veulent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savoir plus sur les </a:t>
            </a:r>
            <a:r>
              <a:rPr lang="en-CA" sz="1800" b="0" i="0" u="none" strike="noStrike" dirty="0" err="1">
                <a:solidFill>
                  <a:srgbClr val="000000"/>
                </a:solidFill>
                <a:effectLst/>
                <a:latin typeface="Arial" panose="020B0604020202020204" pitchFamily="34" charset="0"/>
              </a:rPr>
              <a:t>ressources</a:t>
            </a:r>
            <a:r>
              <a:rPr lang="en-CA" sz="1800" b="0" i="0" u="none" strike="noStrike" dirty="0">
                <a:solidFill>
                  <a:srgbClr val="000000"/>
                </a:solidFill>
                <a:effectLst/>
                <a:latin typeface="Arial" panose="020B0604020202020204" pitchFamily="34" charset="0"/>
              </a:rPr>
              <a:t> de la </a:t>
            </a:r>
            <a:r>
              <a:rPr lang="en-CA" sz="1800" b="0" i="0" u="none" strike="noStrike" dirty="0" err="1">
                <a:solidFill>
                  <a:srgbClr val="000000"/>
                </a:solidFill>
                <a:effectLst/>
                <a:latin typeface="Arial" panose="020B0604020202020204" pitchFamily="34" charset="0"/>
              </a:rPr>
              <a:t>communauté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effectuer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recherche et </a:t>
            </a:r>
            <a:r>
              <a:rPr lang="en-CA" sz="1800" b="0" i="0" u="none" strike="noStrike" dirty="0" err="1">
                <a:solidFill>
                  <a:srgbClr val="000000"/>
                </a:solidFill>
                <a:effectLst/>
                <a:latin typeface="Arial" panose="020B0604020202020204" pitchFamily="34" charset="0"/>
              </a:rPr>
              <a:t>inclure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renseignements</a:t>
            </a:r>
            <a:r>
              <a:rPr lang="en-CA" sz="1800" b="0" i="0" u="none" strike="noStrike" dirty="0">
                <a:solidFill>
                  <a:srgbClr val="000000"/>
                </a:solidFill>
                <a:effectLst/>
                <a:latin typeface="Arial" panose="020B0604020202020204" pitchFamily="34" charset="0"/>
              </a:rPr>
              <a:t> sur </a:t>
            </a:r>
            <a:r>
              <a:rPr lang="en-CA" sz="1800" b="0" i="0" u="none" strike="noStrike" dirty="0" err="1">
                <a:solidFill>
                  <a:srgbClr val="000000"/>
                </a:solidFill>
                <a:effectLst/>
                <a:latin typeface="Arial" panose="020B0604020202020204" pitchFamily="34" charset="0"/>
              </a:rPr>
              <a:t>celles</a:t>
            </a:r>
            <a:r>
              <a:rPr lang="en-CA" sz="1800" b="0" i="0" u="none" strike="noStrike" dirty="0">
                <a:solidFill>
                  <a:srgbClr val="000000"/>
                </a:solidFill>
                <a:effectLst/>
                <a:latin typeface="Arial" panose="020B0604020202020204" pitchFamily="34" charset="0"/>
              </a:rPr>
              <a:t>-ci dans </a:t>
            </a:r>
            <a:r>
              <a:rPr lang="en-CA" sz="1800" b="0" i="0" u="none" strike="noStrike" dirty="0" err="1">
                <a:solidFill>
                  <a:srgbClr val="000000"/>
                </a:solidFill>
                <a:effectLst/>
                <a:latin typeface="Arial" panose="020B0604020202020204" pitchFamily="34" charset="0"/>
              </a:rPr>
              <a:t>leurs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textes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médiatiques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ressources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être</a:t>
            </a:r>
            <a:r>
              <a:rPr lang="en-CA" sz="1800" b="0" i="0" u="none" strike="noStrike" dirty="0">
                <a:solidFill>
                  <a:srgbClr val="000000"/>
                </a:solidFill>
                <a:effectLst/>
                <a:latin typeface="Arial" panose="020B0604020202020204" pitchFamily="34" charset="0"/>
              </a:rPr>
              <a:t> très </a:t>
            </a:r>
            <a:r>
              <a:rPr lang="en-CA" sz="1800" b="0" i="0" u="none" strike="noStrike" dirty="0" err="1">
                <a:solidFill>
                  <a:srgbClr val="000000"/>
                </a:solidFill>
                <a:effectLst/>
                <a:latin typeface="Arial" panose="020B0604020202020204" pitchFamily="34" charset="0"/>
              </a:rPr>
              <a:t>utiles</a:t>
            </a:r>
            <a:r>
              <a:rPr lang="en-CA" sz="1800" b="0" i="0" u="none" strike="noStrike" dirty="0">
                <a:solidFill>
                  <a:srgbClr val="000000"/>
                </a:solidFill>
                <a:effectLst/>
                <a:latin typeface="Arial" panose="020B0604020202020204" pitchFamily="34" charset="0"/>
              </a:rPr>
              <a:t> pour les enfants et les adolescents et les aider, </a:t>
            </a:r>
            <a:r>
              <a:rPr lang="en-CA" sz="1800" b="0" i="0" u="none" strike="noStrike" dirty="0" err="1">
                <a:solidFill>
                  <a:srgbClr val="000000"/>
                </a:solidFill>
                <a:effectLst/>
                <a:latin typeface="Arial" panose="020B0604020202020204" pitchFamily="34" charset="0"/>
              </a:rPr>
              <a:t>eux-mêmes</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elles-mêmes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encore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personne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qu’ils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connaissent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deviennent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victimes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br>
              <a:rPr lang="en-CA" b="0" i="0" u="none" strike="noStrike" dirty="0">
                <a:solidFill>
                  <a:srgbClr val="000000"/>
                </a:solidFill>
                <a:effectLst/>
              </a:rPr>
            </a:br>
            <a:r>
              <a:rPr lang="en-CA" sz="1800" b="1" i="0" u="none" strike="noStrike" dirty="0">
                <a:solidFill>
                  <a:srgbClr val="0E101A"/>
                </a:solidFill>
                <a:effectLst/>
                <a:latin typeface="Arial" panose="020B0604020202020204" pitchFamily="34" charset="0"/>
              </a:rPr>
              <a:t> </a:t>
            </a:r>
            <a:r>
              <a:rPr lang="en-CA" sz="1800" b="1" i="0" u="sng" strike="noStrike" dirty="0">
                <a:solidFill>
                  <a:srgbClr val="0E101A"/>
                </a:solidFill>
                <a:effectLst/>
                <a:latin typeface="Arial" panose="020B0604020202020204" pitchFamily="34" charset="0"/>
              </a:rPr>
              <a:t>Guide de </a:t>
            </a:r>
            <a:r>
              <a:rPr lang="en-CA" sz="1800" b="1" i="0" u="sng" strike="noStrike" dirty="0" err="1">
                <a:solidFill>
                  <a:srgbClr val="0E101A"/>
                </a:solidFill>
                <a:effectLst/>
                <a:latin typeface="Arial" panose="020B0604020202020204" pitchFamily="34" charset="0"/>
              </a:rPr>
              <a:t>présentation</a:t>
            </a:r>
            <a:r>
              <a:rPr lang="en-CA" sz="1800" b="1" i="0" u="sng" strike="noStrike" dirty="0">
                <a:solidFill>
                  <a:srgbClr val="0E101A"/>
                </a:solidFill>
                <a:effectLst/>
                <a:latin typeface="Arial" panose="020B0604020202020204" pitchFamily="34" charset="0"/>
              </a:rPr>
              <a:t> </a:t>
            </a:r>
            <a:r>
              <a:rPr lang="en-CA" sz="1800" b="1" i="0" u="sng" strike="noStrike" dirty="0" err="1">
                <a:solidFill>
                  <a:srgbClr val="0E101A"/>
                </a:solidFill>
                <a:effectLst/>
                <a:latin typeface="Arial" panose="020B0604020202020204" pitchFamily="34" charset="0"/>
              </a:rPr>
              <a:t>en</a:t>
            </a:r>
            <a:r>
              <a:rPr lang="en-CA" sz="1800" b="1" i="0" u="sng" strike="noStrike" dirty="0">
                <a:solidFill>
                  <a:srgbClr val="0E101A"/>
                </a:solidFill>
                <a:effectLst/>
                <a:latin typeface="Arial" panose="020B0604020202020204" pitchFamily="34" charset="0"/>
              </a:rPr>
              <a:t> </a:t>
            </a:r>
            <a:r>
              <a:rPr lang="en-CA" sz="1800" b="1" i="0" u="sng" strike="noStrike" dirty="0" err="1">
                <a:solidFill>
                  <a:srgbClr val="0E101A"/>
                </a:solidFill>
                <a:effectLst/>
                <a:latin typeface="Arial" panose="020B0604020202020204" pitchFamily="34" charset="0"/>
              </a:rPr>
              <a:t>ligne</a:t>
            </a:r>
            <a:r>
              <a:rPr lang="en-CA" sz="1800" b="1" i="0" u="sng" strike="noStrike" dirty="0">
                <a:solidFill>
                  <a:srgbClr val="0E101A"/>
                </a:solidFill>
                <a:effectLst/>
                <a:latin typeface="Arial" panose="020B0604020202020204" pitchFamily="34" charset="0"/>
              </a:rPr>
              <a:t> : </a:t>
            </a:r>
            <a:r>
              <a:rPr lang="en-CA" sz="1800" b="1" i="0" u="sng" strike="noStrike" dirty="0" err="1">
                <a:solidFill>
                  <a:srgbClr val="0E101A"/>
                </a:solidFill>
                <a:effectLst/>
                <a:latin typeface="Arial" panose="020B0604020202020204" pitchFamily="34" charset="0"/>
              </a:rPr>
              <a:t>Infographie</a:t>
            </a:r>
            <a:r>
              <a:rPr lang="en-CA" sz="1800" b="1" i="0" u="sng" strike="noStrike" dirty="0">
                <a:solidFill>
                  <a:srgbClr val="0E101A"/>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00000"/>
                </a:solidFill>
                <a:effectLst/>
                <a:latin typeface="Arial" panose="020B0604020202020204" pitchFamily="34" charset="0"/>
              </a:rPr>
              <a:t>Outils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numériques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suggérés</a:t>
            </a:r>
            <a:r>
              <a:rPr lang="en-CA" sz="1800" b="0" i="0" u="none" strike="noStrike" dirty="0">
                <a:solidFill>
                  <a:srgbClr val="000000"/>
                </a:solidFill>
                <a:effectLst/>
                <a:latin typeface="Arial" panose="020B0604020202020204" pitchFamily="34" charset="0"/>
              </a:rPr>
              <a:t> : </a:t>
            </a:r>
            <a:endParaRPr lang="en-CA" b="0" i="0" u="none" strike="noStrike" dirty="0">
              <a:solidFill>
                <a:srgbClr val="000000"/>
              </a:solidFill>
              <a:effectLst/>
            </a:endParaRPr>
          </a:p>
          <a:p>
            <a:pPr algn="l" rtl="0" fontAlgn="base">
              <a:spcBef>
                <a:spcPts val="0"/>
              </a:spcBef>
              <a:spcAft>
                <a:spcPts val="0"/>
              </a:spcAft>
              <a:buFont typeface="+mj-lt"/>
              <a:buAutoNum type="arabicPeriod"/>
            </a:pPr>
            <a:r>
              <a:rPr lang="en-CA" sz="1800" b="0" i="0" u="none" strike="noStrike" dirty="0">
                <a:solidFill>
                  <a:srgbClr val="000000"/>
                </a:solidFill>
                <a:effectLst/>
                <a:latin typeface="Arial" panose="020B0604020202020204" pitchFamily="34" charset="0"/>
              </a:rPr>
              <a:t>Applications Google pour </a:t>
            </a:r>
            <a:r>
              <a:rPr lang="en-CA" sz="1800" b="0" i="0" u="none" strike="noStrike" dirty="0" err="1">
                <a:solidFill>
                  <a:srgbClr val="000000"/>
                </a:solidFill>
                <a:effectLst/>
                <a:latin typeface="Arial" panose="020B0604020202020204" pitchFamily="34" charset="0"/>
              </a:rPr>
              <a:t>l’éducation</a:t>
            </a:r>
            <a:r>
              <a:rPr lang="en-CA" sz="1800" b="0" i="0" u="none" strike="noStrike" dirty="0">
                <a:solidFill>
                  <a:srgbClr val="000000"/>
                </a:solidFill>
                <a:effectLst/>
                <a:latin typeface="Arial" panose="020B0604020202020204" pitchFamily="34" charset="0"/>
              </a:rPr>
              <a:t> (Drawings, Slides - </a:t>
            </a:r>
            <a:r>
              <a:rPr lang="en-CA" sz="1800" b="0" i="0" u="sng" strike="noStrike" dirty="0">
                <a:solidFill>
                  <a:srgbClr val="1155CC"/>
                </a:solidFill>
                <a:effectLst/>
                <a:latin typeface="Arial" panose="020B0604020202020204" pitchFamily="34" charset="0"/>
                <a:hlinkClick r:id="rId3"/>
              </a:rPr>
              <a:t>SlidesMania</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anglais</a:t>
            </a:r>
            <a:r>
              <a:rPr lang="en-CA" sz="1800" b="0" i="0" u="none" strike="noStrike" dirty="0">
                <a:solidFill>
                  <a:srgbClr val="000000"/>
                </a:solidFill>
                <a:effectLst/>
                <a:latin typeface="Arial" panose="020B0604020202020204" pitchFamily="34" charset="0"/>
              </a:rPr>
              <a:t>]</a:t>
            </a:r>
            <a:r>
              <a:rPr lang="en-CA" sz="1800" b="0" i="0" u="sng" strike="noStrike" dirty="0">
                <a:solidFill>
                  <a:srgbClr val="1155CC"/>
                </a:solidFill>
                <a:effectLst/>
                <a:latin typeface="Arial" panose="020B0604020202020204" pitchFamily="34" charset="0"/>
                <a:hlinkClick r:id="rId4"/>
              </a:rPr>
              <a:t> ou </a:t>
            </a:r>
            <a:r>
              <a:rPr lang="en-CA" sz="1800" b="0" i="0" u="none" strike="noStrike" dirty="0">
                <a:solidFill>
                  <a:srgbClr val="000000"/>
                </a:solidFill>
                <a:effectLst/>
                <a:latin typeface="Arial" panose="020B0604020202020204" pitchFamily="34" charset="0"/>
              </a:rPr>
              <a:t>Slides Carnival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anglais</a:t>
            </a:r>
            <a:r>
              <a:rPr lang="en-CA" sz="1800" b="0" i="0" u="none" strike="noStrike" dirty="0">
                <a:solidFill>
                  <a:srgbClr val="000000"/>
                </a:solidFill>
                <a:effectLst/>
                <a:latin typeface="Arial" panose="020B0604020202020204" pitchFamily="34" charset="0"/>
              </a:rPr>
              <a:t>])</a:t>
            </a:r>
          </a:p>
          <a:p>
            <a:pPr algn="l" rtl="0" fontAlgn="base">
              <a:spcBef>
                <a:spcPts val="0"/>
              </a:spcBef>
              <a:spcAft>
                <a:spcPts val="0"/>
              </a:spcAft>
              <a:buFont typeface="+mj-lt"/>
              <a:buAutoNum type="arabicPeriod"/>
            </a:pPr>
            <a:r>
              <a:rPr lang="en-CA" sz="1800" b="0" i="0" u="sng" strike="noStrike" dirty="0">
                <a:solidFill>
                  <a:srgbClr val="1155CC"/>
                </a:solidFill>
                <a:effectLst/>
                <a:latin typeface="Arial" panose="020B0604020202020204" pitchFamily="34" charset="0"/>
                <a:hlinkClick r:id="rId5"/>
              </a:rPr>
              <a:t>Adobe Spark</a:t>
            </a:r>
            <a:endParaRPr lang="en-CA" sz="1800" b="0" i="0" u="none" strike="noStrike" dirty="0">
              <a:solidFill>
                <a:srgbClr val="000000"/>
              </a:solidFill>
              <a:effectLst/>
              <a:latin typeface="Arial" panose="020B0604020202020204" pitchFamily="34" charset="0"/>
            </a:endParaRPr>
          </a:p>
          <a:p>
            <a:pPr algn="l" rtl="0" fontAlgn="base">
              <a:spcBef>
                <a:spcPts val="0"/>
              </a:spcBef>
              <a:spcAft>
                <a:spcPts val="0"/>
              </a:spcAft>
              <a:buFont typeface="+mj-lt"/>
              <a:buAutoNum type="arabicPeriod"/>
            </a:pPr>
            <a:r>
              <a:rPr lang="en-CA" sz="1800" b="0" i="0" u="sng" strike="noStrike" dirty="0">
                <a:solidFill>
                  <a:srgbClr val="1155CC"/>
                </a:solidFill>
                <a:effectLst/>
                <a:latin typeface="Arial" panose="020B0604020202020204" pitchFamily="34" charset="0"/>
                <a:hlinkClick r:id="rId6"/>
              </a:rPr>
              <a:t>Chrome Music Lab</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choisissent</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créer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leurs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propres</a:t>
            </a:r>
            <a:r>
              <a:rPr lang="en-CA" sz="1800" b="0" i="0" u="none" strike="noStrike" dirty="0">
                <a:solidFill>
                  <a:srgbClr val="000000"/>
                </a:solidFill>
                <a:effectLst/>
                <a:latin typeface="Arial" panose="020B0604020202020204" pitchFamily="34" charset="0"/>
              </a:rPr>
              <a:t> chansons)</a:t>
            </a:r>
          </a:p>
          <a:p>
            <a:pPr algn="l" rtl="0" fontAlgn="base">
              <a:spcBef>
                <a:spcPts val="0"/>
              </a:spcBef>
              <a:spcAft>
                <a:spcPts val="0"/>
              </a:spcAft>
              <a:buFont typeface="+mj-lt"/>
              <a:buAutoNum type="arabicPeriod"/>
            </a:pPr>
            <a:r>
              <a:rPr lang="en-CA" sz="1800" b="0" i="0" u="none" strike="noStrike" dirty="0">
                <a:solidFill>
                  <a:srgbClr val="000000"/>
                </a:solidFill>
                <a:effectLst/>
                <a:latin typeface="Arial" panose="020B0604020202020204" pitchFamily="34" charset="0"/>
              </a:rPr>
              <a:t>Prezi</a:t>
            </a:r>
          </a:p>
          <a:p>
            <a:pPr algn="l" rtl="0" fontAlgn="base">
              <a:spcBef>
                <a:spcPts val="0"/>
              </a:spcBef>
              <a:spcAft>
                <a:spcPts val="0"/>
              </a:spcAft>
              <a:buFont typeface="+mj-lt"/>
              <a:buAutoNum type="arabicPeriod"/>
            </a:pPr>
            <a:r>
              <a:rPr lang="en-CA" sz="1800" b="0" i="0" u="none" strike="noStrike" dirty="0" err="1">
                <a:solidFill>
                  <a:srgbClr val="000000"/>
                </a:solidFill>
                <a:effectLst/>
                <a:latin typeface="Arial" panose="020B0604020202020204" pitchFamily="34" charset="0"/>
              </a:rPr>
              <a:t>Powtoon</a:t>
            </a:r>
            <a:endParaRPr lang="en-CA" sz="1800" b="0" i="0" u="none" strike="noStrike" dirty="0">
              <a:solidFill>
                <a:srgbClr val="000000"/>
              </a:solidFill>
              <a:effectLst/>
              <a:latin typeface="Arial" panose="020B0604020202020204" pitchFamily="34" charset="0"/>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E101A"/>
                </a:solidFill>
                <a:effectLst/>
                <a:latin typeface="Arial" panose="020B0604020202020204" pitchFamily="34" charset="0"/>
              </a:rPr>
              <a:t>Les </a:t>
            </a:r>
            <a:r>
              <a:rPr lang="en-CA" sz="1800" b="0" i="0" u="none" strike="noStrike" dirty="0" err="1">
                <a:solidFill>
                  <a:srgbClr val="0E101A"/>
                </a:solidFill>
                <a:effectLst/>
                <a:latin typeface="Arial" panose="020B0604020202020204" pitchFamily="34" charset="0"/>
              </a:rPr>
              <a:t>infographies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sont</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représentations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visuelles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concises</a:t>
            </a:r>
            <a:r>
              <a:rPr lang="en-CA" sz="1800" b="0" i="0" u="none" strike="noStrike" dirty="0">
                <a:solidFill>
                  <a:srgbClr val="0E101A"/>
                </a:solidFill>
                <a:effectLst/>
                <a:latin typeface="Arial" panose="020B0604020202020204" pitchFamily="34" charset="0"/>
              </a:rPr>
              <a:t> de la </a:t>
            </a:r>
            <a:r>
              <a:rPr lang="en-CA" sz="1800" b="0" i="0" u="none" strike="noStrike" dirty="0" err="1">
                <a:solidFill>
                  <a:srgbClr val="0E101A"/>
                </a:solidFill>
                <a:effectLst/>
                <a:latin typeface="Arial" panose="020B0604020202020204" pitchFamily="34" charset="0"/>
              </a:rPr>
              <a:t>compréhension</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L’utilisation</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créateurs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d’infographies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numériques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permet</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toutes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capacités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artistiques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créer</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représentations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visuelles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convaincantes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Utilisez</a:t>
            </a:r>
            <a:r>
              <a:rPr lang="en-CA" sz="1800" b="0" i="0" u="none" strike="noStrike" dirty="0">
                <a:solidFill>
                  <a:srgbClr val="0E101A"/>
                </a:solidFill>
                <a:effectLst/>
                <a:latin typeface="Arial" panose="020B0604020202020204" pitchFamily="34" charset="0"/>
              </a:rPr>
              <a:t> les suggestions </a:t>
            </a:r>
            <a:r>
              <a:rPr lang="en-CA" sz="1800" b="0" i="0" u="none" strike="noStrike" dirty="0" err="1">
                <a:solidFill>
                  <a:srgbClr val="0E101A"/>
                </a:solidFill>
                <a:effectLst/>
                <a:latin typeface="Arial" panose="020B0604020202020204" pitchFamily="34" charset="0"/>
              </a:rPr>
              <a:t>suivantes</a:t>
            </a:r>
            <a:r>
              <a:rPr lang="en-CA" sz="1800" b="0" i="0" u="none" strike="noStrike" dirty="0">
                <a:solidFill>
                  <a:srgbClr val="0E101A"/>
                </a:solidFill>
                <a:effectLst/>
                <a:latin typeface="Arial" panose="020B0604020202020204" pitchFamily="34" charset="0"/>
              </a:rPr>
              <a:t> pour aider les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dans </a:t>
            </a:r>
            <a:r>
              <a:rPr lang="en-CA" sz="1800" b="0" i="0" u="none" strike="noStrike" dirty="0" err="1">
                <a:solidFill>
                  <a:srgbClr val="0E101A"/>
                </a:solidFill>
                <a:effectLst/>
                <a:latin typeface="Arial" panose="020B0604020202020204" pitchFamily="34" charset="0"/>
              </a:rPr>
              <a:t>leur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création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d’infographie</a:t>
            </a:r>
            <a:r>
              <a:rPr lang="en-CA" sz="1800" b="0" i="0" u="none" strike="noStrike" dirty="0">
                <a:solidFill>
                  <a:srgbClr val="0E101A"/>
                </a:solidFill>
                <a:effectLst/>
                <a:latin typeface="Arial" panose="020B0604020202020204" pitchFamily="34" charset="0"/>
              </a:rPr>
              <a:t>.</a:t>
            </a:r>
            <a:endParaRPr lang="en-CA" b="0" i="0" u="none" strike="noStrike" dirty="0">
              <a:solidFill>
                <a:srgbClr val="000000"/>
              </a:solidFill>
              <a:effectLst/>
            </a:endParaRP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Revoyez</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principes</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infographies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efficaces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tels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qu’une</a:t>
            </a:r>
            <a:r>
              <a:rPr lang="en-CA" sz="1800" b="0" i="0" u="none" strike="noStrike" dirty="0">
                <a:solidFill>
                  <a:srgbClr val="0E101A"/>
                </a:solidFill>
                <a:effectLst/>
                <a:latin typeface="Arial" panose="020B0604020202020204" pitchFamily="34" charset="0"/>
              </a:rPr>
              <a:t> mise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page </a:t>
            </a:r>
            <a:r>
              <a:rPr lang="en-CA" sz="1800" b="0" i="0" u="none" strike="noStrike" dirty="0" err="1">
                <a:solidFill>
                  <a:srgbClr val="0E101A"/>
                </a:solidFill>
                <a:effectLst/>
                <a:latin typeface="Arial" panose="020B0604020202020204" pitchFamily="34" charset="0"/>
              </a:rPr>
              <a:t>efficace</a:t>
            </a:r>
            <a:r>
              <a:rPr lang="en-CA" sz="1800" b="0" i="0" u="none" strike="noStrike" dirty="0">
                <a:solidFill>
                  <a:srgbClr val="0E101A"/>
                </a:solidFill>
                <a:effectLst/>
                <a:latin typeface="Arial" panose="020B0604020202020204" pitchFamily="34" charset="0"/>
              </a:rPr>
              <a:t> et un </a:t>
            </a:r>
            <a:r>
              <a:rPr lang="en-CA" sz="1800" b="0" i="0" u="none" strike="noStrike" dirty="0" err="1">
                <a:solidFill>
                  <a:srgbClr val="0E101A"/>
                </a:solidFill>
                <a:effectLst/>
                <a:latin typeface="Arial" panose="020B0604020202020204" pitchFamily="34" charset="0"/>
              </a:rPr>
              <a:t>affichage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informatif</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données</a:t>
            </a:r>
            <a:r>
              <a:rPr lang="en-CA" sz="1800" b="0" i="0" u="none" strike="noStrike" dirty="0">
                <a:solidFill>
                  <a:srgbClr val="0E101A"/>
                </a:solidFill>
                <a:effectLst/>
                <a:latin typeface="Arial" panose="020B0604020202020204" pitchFamily="34" charset="0"/>
              </a:rPr>
              <a:t>. </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Demandez</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sélectionner</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informations</a:t>
            </a:r>
            <a:r>
              <a:rPr lang="en-CA" sz="1800" b="0" i="0" u="none" strike="noStrike" dirty="0">
                <a:solidFill>
                  <a:srgbClr val="0E101A"/>
                </a:solidFill>
                <a:effectLst/>
                <a:latin typeface="Arial" panose="020B0604020202020204" pitchFamily="34" charset="0"/>
              </a:rPr>
              <a:t> et les </a:t>
            </a:r>
            <a:r>
              <a:rPr lang="en-CA" sz="1800" b="0" i="0" u="none" strike="noStrike" dirty="0" err="1">
                <a:solidFill>
                  <a:srgbClr val="0E101A"/>
                </a:solidFill>
                <a:effectLst/>
                <a:latin typeface="Arial" panose="020B0604020202020204" pitchFamily="34" charset="0"/>
              </a:rPr>
              <a:t>données</a:t>
            </a:r>
            <a:r>
              <a:rPr lang="en-CA" sz="1800" b="0" i="0" u="none" strike="noStrike" dirty="0">
                <a:solidFill>
                  <a:srgbClr val="0E101A"/>
                </a:solidFill>
                <a:effectLst/>
                <a:latin typeface="Arial" panose="020B0604020202020204" pitchFamily="34" charset="0"/>
              </a:rPr>
              <a:t> les plus </a:t>
            </a:r>
            <a:r>
              <a:rPr lang="en-CA" sz="1800" b="0" i="0" u="none" strike="noStrike" dirty="0" err="1">
                <a:solidFill>
                  <a:srgbClr val="0E101A"/>
                </a:solidFill>
                <a:effectLst/>
                <a:latin typeface="Arial" panose="020B0604020202020204" pitchFamily="34" charset="0"/>
              </a:rPr>
              <a:t>importantes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utiliser</a:t>
            </a:r>
            <a:r>
              <a:rPr lang="en-CA" sz="1800" b="0" i="0" u="none" strike="noStrike" dirty="0">
                <a:solidFill>
                  <a:srgbClr val="0E101A"/>
                </a:solidFill>
                <a:effectLst/>
                <a:latin typeface="Arial" panose="020B0604020202020204" pitchFamily="34" charset="0"/>
              </a:rPr>
              <a:t> dans </a:t>
            </a:r>
            <a:r>
              <a:rPr lang="en-CA" sz="1800" b="0" i="0" u="none" strike="noStrike" dirty="0" err="1">
                <a:solidFill>
                  <a:srgbClr val="0E101A"/>
                </a:solidFill>
                <a:effectLst/>
                <a:latin typeface="Arial" panose="020B0604020202020204" pitchFamily="34" charset="0"/>
              </a:rPr>
              <a:t>leur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infographie</a:t>
            </a:r>
            <a:r>
              <a:rPr lang="en-CA" sz="1800" b="0" i="0" u="none" strike="noStrike" dirty="0">
                <a:solidFill>
                  <a:srgbClr val="0E101A"/>
                </a:solidFill>
                <a:effectLst/>
                <a:latin typeface="Arial" panose="020B0604020202020204" pitchFamily="34" charset="0"/>
              </a:rPr>
              <a:t>. </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Demandez-leur</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choisir</a:t>
            </a:r>
            <a:r>
              <a:rPr lang="en-CA" sz="1800" b="0" i="0" u="none" strike="noStrike" dirty="0">
                <a:solidFill>
                  <a:srgbClr val="0E101A"/>
                </a:solidFill>
                <a:effectLst/>
                <a:latin typeface="Arial" panose="020B0604020202020204" pitchFamily="34" charset="0"/>
              </a:rPr>
              <a:t> la </a:t>
            </a:r>
            <a:r>
              <a:rPr lang="en-CA" sz="1800" b="0" i="0" u="none" strike="noStrike" dirty="0" err="1">
                <a:solidFill>
                  <a:srgbClr val="0E101A"/>
                </a:solidFill>
                <a:effectLst/>
                <a:latin typeface="Arial" panose="020B0604020202020204" pitchFamily="34" charset="0"/>
              </a:rPr>
              <a:t>meilleure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méthode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d’affichage</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informations</a:t>
            </a:r>
            <a:r>
              <a:rPr lang="en-CA" sz="1800" b="0" i="0" u="none" strike="noStrike" dirty="0">
                <a:solidFill>
                  <a:srgbClr val="0E101A"/>
                </a:solidFill>
                <a:effectLst/>
                <a:latin typeface="Arial" panose="020B0604020202020204" pitchFamily="34" charset="0"/>
              </a:rPr>
              <a:t> (un </a:t>
            </a:r>
            <a:r>
              <a:rPr lang="en-CA" sz="1800" b="0" i="0" u="none" strike="noStrike" dirty="0" err="1">
                <a:solidFill>
                  <a:srgbClr val="0E101A"/>
                </a:solidFill>
                <a:effectLst/>
                <a:latin typeface="Arial" panose="020B0604020202020204" pitchFamily="34" charset="0"/>
              </a:rPr>
              <a:t>graphique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circulaire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ligne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brisée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ou</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barres </a:t>
            </a:r>
            <a:r>
              <a:rPr lang="en-CA" sz="1800" b="0" i="0" u="none" strike="noStrike" dirty="0" err="1">
                <a:solidFill>
                  <a:srgbClr val="0E101A"/>
                </a:solidFill>
                <a:effectLst/>
                <a:latin typeface="Arial" panose="020B0604020202020204" pitchFamily="34" charset="0"/>
              </a:rPr>
              <a:t>empilées</a:t>
            </a:r>
            <a:r>
              <a:rPr lang="en-CA" sz="1800" b="0" i="0" u="none" strike="noStrike" dirty="0">
                <a:solidFill>
                  <a:srgbClr val="0E101A"/>
                </a:solidFill>
                <a:effectLst/>
                <a:latin typeface="Arial" panose="020B0604020202020204" pitchFamily="34" charset="0"/>
              </a:rPr>
              <a:t>) et de </a:t>
            </a:r>
            <a:r>
              <a:rPr lang="en-CA" sz="1800" b="0" i="0" u="none" strike="noStrike" dirty="0" err="1">
                <a:solidFill>
                  <a:srgbClr val="0E101A"/>
                </a:solidFill>
                <a:effectLst/>
                <a:latin typeface="Arial" panose="020B0604020202020204" pitchFamily="34" charset="0"/>
              </a:rPr>
              <a:t>sélectionner</a:t>
            </a:r>
            <a:r>
              <a:rPr lang="en-CA" sz="1800" b="0" i="0" u="none" strike="noStrike" dirty="0">
                <a:solidFill>
                  <a:srgbClr val="0E101A"/>
                </a:solidFill>
                <a:effectLst/>
                <a:latin typeface="Arial" panose="020B0604020202020204" pitchFamily="34" charset="0"/>
              </a:rPr>
              <a:t> un </a:t>
            </a:r>
            <a:r>
              <a:rPr lang="en-CA" sz="1800" b="0" i="0" u="none" strike="noStrike" dirty="0" err="1">
                <a:solidFill>
                  <a:srgbClr val="0E101A"/>
                </a:solidFill>
                <a:effectLst/>
                <a:latin typeface="Arial" panose="020B0604020202020204" pitchFamily="34" charset="0"/>
              </a:rPr>
              <a:t>thème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approprié</a:t>
            </a:r>
            <a:r>
              <a:rPr lang="en-CA" sz="1800" b="0" i="0" u="none" strike="noStrike" dirty="0">
                <a:solidFill>
                  <a:srgbClr val="0E101A"/>
                </a:solidFill>
                <a:effectLst/>
                <a:latin typeface="Arial" panose="020B0604020202020204" pitchFamily="34" charset="0"/>
              </a:rPr>
              <a:t> pour </a:t>
            </a:r>
            <a:r>
              <a:rPr lang="en-CA" sz="1800" b="0" i="0" u="none" strike="noStrike" dirty="0" err="1">
                <a:solidFill>
                  <a:srgbClr val="0E101A"/>
                </a:solidFill>
                <a:effectLst/>
                <a:latin typeface="Arial" panose="020B0604020202020204" pitchFamily="34" charset="0"/>
              </a:rPr>
              <a:t>l’affichage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gamme</a:t>
            </a:r>
            <a:r>
              <a:rPr lang="en-CA" sz="1800" b="0" i="0" u="none" strike="noStrike" dirty="0">
                <a:solidFill>
                  <a:srgbClr val="0E101A"/>
                </a:solidFill>
                <a:effectLst/>
                <a:latin typeface="Arial" panose="020B0604020202020204" pitchFamily="34" charset="0"/>
              </a:rPr>
              <a:t> de couleurs, images, etc.).</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Demandez</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créer</a:t>
            </a:r>
            <a:r>
              <a:rPr lang="en-CA" sz="1800" b="0" i="0" u="none" strike="noStrike" dirty="0">
                <a:solidFill>
                  <a:srgbClr val="0E101A"/>
                </a:solidFill>
                <a:effectLst/>
                <a:latin typeface="Arial" panose="020B0604020202020204" pitchFamily="34" charset="0"/>
              </a:rPr>
              <a:t> un titre </a:t>
            </a:r>
            <a:r>
              <a:rPr lang="en-CA" sz="1800" b="0" i="0" u="none" strike="noStrike" dirty="0" err="1">
                <a:solidFill>
                  <a:srgbClr val="0E101A"/>
                </a:solidFill>
                <a:effectLst/>
                <a:latin typeface="Arial" panose="020B0604020202020204" pitchFamily="34" charset="0"/>
              </a:rPr>
              <a:t>convaincant</a:t>
            </a:r>
            <a:r>
              <a:rPr lang="en-CA" sz="1800" b="0" i="0" u="none" strike="noStrike" dirty="0">
                <a:solidFill>
                  <a:srgbClr val="0E101A"/>
                </a:solidFill>
                <a:effectLst/>
                <a:latin typeface="Arial" panose="020B0604020202020204" pitchFamily="34" charset="0"/>
              </a:rPr>
              <a:t> pour </a:t>
            </a:r>
            <a:r>
              <a:rPr lang="en-CA" sz="1800" b="0" i="0" u="none" strike="noStrike" dirty="0" err="1">
                <a:solidFill>
                  <a:srgbClr val="0E101A"/>
                </a:solidFill>
                <a:effectLst/>
                <a:latin typeface="Arial" panose="020B0604020202020204" pitchFamily="34" charset="0"/>
              </a:rPr>
              <a:t>leur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présentation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infographique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afin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d’attirer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l’attention</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leur</a:t>
            </a:r>
            <a:r>
              <a:rPr lang="en-CA" sz="1800" b="0" i="0" u="none" strike="noStrike" dirty="0">
                <a:solidFill>
                  <a:srgbClr val="0E101A"/>
                </a:solidFill>
                <a:effectLst/>
                <a:latin typeface="Arial" panose="020B0604020202020204" pitchFamily="34" charset="0"/>
              </a:rPr>
              <a:t> public </a:t>
            </a:r>
            <a:r>
              <a:rPr lang="en-CA" sz="1800" b="0" i="0" u="none" strike="noStrike" dirty="0" err="1">
                <a:solidFill>
                  <a:srgbClr val="0E101A"/>
                </a:solidFill>
                <a:effectLst/>
                <a:latin typeface="Arial" panose="020B0604020202020204" pitchFamily="34" charset="0"/>
              </a:rPr>
              <a:t>cible</a:t>
            </a:r>
            <a:r>
              <a:rPr lang="en-CA" sz="1800" b="0" i="0" u="none" strike="noStrike" dirty="0">
                <a:solidFill>
                  <a:srgbClr val="0E101A"/>
                </a:solidFill>
                <a:effectLst/>
                <a:latin typeface="Arial" panose="020B0604020202020204" pitchFamily="34" charset="0"/>
              </a:rPr>
              <a:t>.</a:t>
            </a:r>
          </a:p>
          <a:p>
            <a:br>
              <a:rPr lang="en-CA" b="0" i="0" u="none" strike="noStrike" dirty="0">
                <a:solidFill>
                  <a:srgbClr val="000000"/>
                </a:solidFill>
                <a:effectLst/>
              </a:rPr>
            </a:br>
            <a:br>
              <a:rPr lang="en-CA" dirty="0"/>
            </a:b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27</a:t>
            </a:fld>
            <a:endParaRPr lang="en-US"/>
          </a:p>
        </p:txBody>
      </p:sp>
    </p:spTree>
    <p:extLst>
      <p:ext uri="{BB962C8B-B14F-4D97-AF65-F5344CB8AC3E}">
        <p14:creationId xmlns:p14="http://schemas.microsoft.com/office/powerpoint/2010/main" val="3193362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0" i="0" u="none" strike="noStrike" dirty="0">
                <a:solidFill>
                  <a:srgbClr val="000000"/>
                </a:solidFill>
                <a:effectLst/>
                <a:latin typeface="Arial" panose="020B0604020202020204" pitchFamily="34" charset="0"/>
              </a:rPr>
              <a:t>Les </a:t>
            </a:r>
            <a:r>
              <a:rPr lang="en-CA" sz="1800" b="0" i="0" u="none" strike="noStrike" dirty="0" err="1">
                <a:solidFill>
                  <a:srgbClr val="000000"/>
                </a:solidFill>
                <a:effectLst/>
                <a:latin typeface="Arial" panose="020B0604020202020204" pitchFamily="34" charset="0"/>
              </a:rPr>
              <a:t>enseignant</a:t>
            </a:r>
            <a:r>
              <a:rPr lang="en-CA" sz="1800" b="0" i="0" u="none" strike="noStrike" dirty="0">
                <a:solidFill>
                  <a:srgbClr val="000000"/>
                </a:solidFill>
                <a:effectLst/>
                <a:latin typeface="Arial" panose="020B0604020202020204" pitchFamily="34" charset="0"/>
              </a:rPr>
              <a:t>(e)s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montrer</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deux </a:t>
            </a:r>
            <a:r>
              <a:rPr lang="en-CA" sz="1800" b="0" i="0" u="none" strike="noStrike" dirty="0" err="1">
                <a:solidFill>
                  <a:srgbClr val="000000"/>
                </a:solidFill>
                <a:effectLst/>
                <a:latin typeface="Arial" panose="020B0604020202020204" pitchFamily="34" charset="0"/>
              </a:rPr>
              <a:t>infographies</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discuter</a:t>
            </a:r>
            <a:r>
              <a:rPr lang="en-CA" sz="1800" b="0" i="0" u="none" strike="noStrike" dirty="0">
                <a:solidFill>
                  <a:srgbClr val="000000"/>
                </a:solidFill>
                <a:effectLst/>
                <a:latin typeface="Arial" panose="020B0604020202020204" pitchFamily="34" charset="0"/>
              </a:rPr>
              <a:t> avec </a:t>
            </a:r>
            <a:r>
              <a:rPr lang="en-CA" sz="1800" b="0" i="0" u="none" strike="noStrike" dirty="0" err="1">
                <a:solidFill>
                  <a:srgbClr val="000000"/>
                </a:solidFill>
                <a:effectLst/>
                <a:latin typeface="Arial" panose="020B0604020202020204" pitchFamily="34" charset="0"/>
              </a:rPr>
              <a:t>eux</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du but et des </a:t>
            </a:r>
            <a:r>
              <a:rPr lang="en-CA" sz="1800" b="0" i="0" u="none" strike="noStrike" dirty="0" err="1">
                <a:solidFill>
                  <a:srgbClr val="000000"/>
                </a:solidFill>
                <a:effectLst/>
                <a:latin typeface="Arial" panose="020B0604020202020204" pitchFamily="34" charset="0"/>
              </a:rPr>
              <a:t>caractéristiques</a:t>
            </a:r>
            <a:r>
              <a:rPr lang="en-CA" sz="1800" b="0" i="0" u="none" strike="noStrike" dirty="0">
                <a:solidFill>
                  <a:srgbClr val="000000"/>
                </a:solidFill>
                <a:effectLst/>
                <a:latin typeface="Arial" panose="020B0604020202020204" pitchFamily="34" charset="0"/>
              </a:rPr>
              <a:t> de conception de </a:t>
            </a:r>
            <a:r>
              <a:rPr lang="en-CA" sz="1800" b="0" i="0" u="none" strike="noStrike" dirty="0" err="1">
                <a:solidFill>
                  <a:srgbClr val="000000"/>
                </a:solidFill>
                <a:effectLst/>
                <a:latin typeface="Arial" panose="020B0604020202020204" pitchFamily="34" charset="0"/>
              </a:rPr>
              <a:t>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infographies</a:t>
            </a:r>
            <a:r>
              <a:rPr lang="en-CA" sz="1800" b="0" i="0" u="none" strike="noStrike" dirty="0">
                <a:solidFill>
                  <a:srgbClr val="000000"/>
                </a:solidFill>
                <a:effectLst/>
                <a:latin typeface="Arial" panose="020B0604020202020204" pitchFamily="34" charset="0"/>
              </a:rPr>
              <a:t> et de la </a:t>
            </a:r>
            <a:r>
              <a:rPr lang="en-CA" sz="1800" b="0" i="0" u="none" strike="noStrike" dirty="0" err="1">
                <a:solidFill>
                  <a:srgbClr val="000000"/>
                </a:solidFill>
                <a:effectLst/>
                <a:latin typeface="Arial" panose="020B0604020202020204" pitchFamily="34" charset="0"/>
              </a:rPr>
              <a:t>mesure</a:t>
            </a:r>
            <a:r>
              <a:rPr lang="en-CA" sz="1800" b="0" i="0" u="none" strike="noStrike" dirty="0">
                <a:solidFill>
                  <a:srgbClr val="000000"/>
                </a:solidFill>
                <a:effectLst/>
                <a:latin typeface="Arial" panose="020B0604020202020204" pitchFamily="34" charset="0"/>
              </a:rPr>
              <a:t> dans </a:t>
            </a:r>
            <a:r>
              <a:rPr lang="en-CA" sz="1800" b="0" i="0" u="none" strike="noStrike" dirty="0" err="1">
                <a:solidFill>
                  <a:srgbClr val="000000"/>
                </a:solidFill>
                <a:effectLst/>
                <a:latin typeface="Arial" panose="020B0604020202020204" pitchFamily="34" charset="0"/>
              </a:rPr>
              <a:t>laquelle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exemples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sont</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bonnes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infographies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selon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eux</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00000"/>
                </a:solidFill>
                <a:effectLst/>
                <a:latin typeface="Arial" panose="020B0604020202020204" pitchFamily="34" charset="0"/>
              </a:rPr>
              <a:t>Les </a:t>
            </a:r>
            <a:r>
              <a:rPr lang="en-CA" sz="1800" b="0" i="0" u="none" strike="noStrike" dirty="0" err="1">
                <a:solidFill>
                  <a:srgbClr val="000000"/>
                </a:solidFill>
                <a:effectLst/>
                <a:latin typeface="Arial" panose="020B0604020202020204" pitchFamily="34" charset="0"/>
              </a:rPr>
              <a:t>critères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d’une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excellente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infographie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inclure</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éléments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suivants</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ajouter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liste</a:t>
            </a:r>
            <a:r>
              <a:rPr lang="en-CA" sz="1800" b="0"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marL="457200" algn="l"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Message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idée </a:t>
            </a:r>
            <a:r>
              <a:rPr lang="en-CA" sz="1800" b="0" i="0" u="none" strike="noStrike" dirty="0" err="1">
                <a:solidFill>
                  <a:srgbClr val="000000"/>
                </a:solidFill>
                <a:effectLst/>
                <a:latin typeface="Arial" panose="020B0604020202020204" pitchFamily="34" charset="0"/>
              </a:rPr>
              <a:t>claire</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cohérente</a:t>
            </a:r>
            <a:endParaRPr lang="en-CA" sz="1800" b="0" i="0" u="none" strike="noStrike" dirty="0">
              <a:solidFill>
                <a:srgbClr val="000000"/>
              </a:solidFill>
              <a:effectLst/>
              <a:latin typeface="Arial" panose="020B0604020202020204" pitchFamily="34" charset="0"/>
            </a:endParaRPr>
          </a:p>
          <a:p>
            <a:pPr marL="457200" algn="l"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Communication </a:t>
            </a:r>
            <a:r>
              <a:rPr lang="en-CA" sz="1800" b="0" i="0" u="none" strike="noStrike" dirty="0" err="1">
                <a:solidFill>
                  <a:srgbClr val="000000"/>
                </a:solidFill>
                <a:effectLst/>
                <a:latin typeface="Arial" panose="020B0604020202020204" pitchFamily="34" charset="0"/>
              </a:rPr>
              <a:t>claire</a:t>
            </a:r>
            <a:r>
              <a:rPr lang="en-CA" sz="1800" b="0" i="0" u="none" strike="noStrike" dirty="0">
                <a:solidFill>
                  <a:srgbClr val="000000"/>
                </a:solidFill>
                <a:effectLst/>
                <a:latin typeface="Arial" panose="020B0604020202020204" pitchFamily="34" charset="0"/>
              </a:rPr>
              <a:t> (facile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naviguer</a:t>
            </a:r>
            <a:r>
              <a:rPr lang="en-CA" sz="1800" b="0" i="0" u="none" strike="noStrike" dirty="0">
                <a:solidFill>
                  <a:srgbClr val="000000"/>
                </a:solidFill>
                <a:effectLst/>
                <a:latin typeface="Arial" panose="020B0604020202020204" pitchFamily="34" charset="0"/>
              </a:rPr>
              <a:t>/</a:t>
            </a:r>
            <a:r>
              <a:rPr lang="en-CA" sz="1800" b="0" i="0" u="none" strike="noStrike" dirty="0" err="1">
                <a:solidFill>
                  <a:srgbClr val="000000"/>
                </a:solidFill>
                <a:effectLst/>
                <a:latin typeface="Arial" panose="020B0604020202020204" pitchFamily="34" charset="0"/>
              </a:rPr>
              <a:t>voir</a:t>
            </a:r>
            <a:r>
              <a:rPr lang="en-CA" sz="1800" b="0" i="0" u="none" strike="noStrike" dirty="0">
                <a:solidFill>
                  <a:srgbClr val="000000"/>
                </a:solidFill>
                <a:effectLst/>
                <a:latin typeface="Arial" panose="020B0604020202020204" pitchFamily="34" charset="0"/>
              </a:rPr>
              <a:t>/</a:t>
            </a:r>
            <a:r>
              <a:rPr lang="en-CA" sz="1800" b="0" i="0" u="none" strike="noStrike" dirty="0" err="1">
                <a:solidFill>
                  <a:srgbClr val="000000"/>
                </a:solidFill>
                <a:effectLst/>
                <a:latin typeface="Arial" panose="020B0604020202020204" pitchFamily="34" charset="0"/>
              </a:rPr>
              <a:t>comprendre</a:t>
            </a:r>
            <a:r>
              <a:rPr lang="en-CA" sz="1800" b="0" i="0" u="none" strike="noStrike" dirty="0">
                <a:solidFill>
                  <a:srgbClr val="000000"/>
                </a:solidFill>
                <a:effectLst/>
                <a:latin typeface="Arial" panose="020B0604020202020204" pitchFamily="34" charset="0"/>
              </a:rPr>
              <a:t>)</a:t>
            </a:r>
          </a:p>
          <a:p>
            <a:pPr marL="457200" algn="l" rtl="0" fontAlgn="base">
              <a:spcBef>
                <a:spcPts val="0"/>
              </a:spcBef>
              <a:spcAft>
                <a:spcPts val="0"/>
              </a:spcAft>
              <a:buFont typeface="Arial" panose="020B0604020202020204" pitchFamily="34" charset="0"/>
              <a:buChar char="•"/>
            </a:pPr>
            <a:r>
              <a:rPr lang="en-CA" sz="1800" b="0" i="0" u="none" strike="noStrike" dirty="0" err="1">
                <a:solidFill>
                  <a:srgbClr val="000000"/>
                </a:solidFill>
                <a:effectLst/>
                <a:latin typeface="Arial" panose="020B0604020202020204" pitchFamily="34" charset="0"/>
              </a:rPr>
              <a:t>Combinaison</a:t>
            </a:r>
            <a:r>
              <a:rPr lang="en-CA" sz="1800" b="0" i="0" u="none" strike="noStrike" dirty="0">
                <a:solidFill>
                  <a:srgbClr val="000000"/>
                </a:solidFill>
                <a:effectLst/>
                <a:latin typeface="Arial" panose="020B0604020202020204" pitchFamily="34" charset="0"/>
              </a:rPr>
              <a:t> simple de couleurs (maximum 3)</a:t>
            </a:r>
          </a:p>
          <a:p>
            <a:pPr marL="457200" algn="l"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Utilisation de 2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3 polices de </a:t>
            </a:r>
            <a:r>
              <a:rPr lang="en-CA" sz="1800" b="0" i="0" u="none" strike="noStrike" dirty="0" err="1">
                <a:solidFill>
                  <a:srgbClr val="000000"/>
                </a:solidFill>
                <a:effectLst/>
                <a:latin typeface="Arial" panose="020B0604020202020204" pitchFamily="34" charset="0"/>
              </a:rPr>
              <a:t>qualité</a:t>
            </a:r>
            <a:endParaRPr lang="en-CA" sz="1800" b="0" i="0" u="none" strike="noStrike" dirty="0">
              <a:solidFill>
                <a:srgbClr val="000000"/>
              </a:solidFill>
              <a:effectLst/>
              <a:latin typeface="Arial" panose="020B0604020202020204" pitchFamily="34" charset="0"/>
            </a:endParaRPr>
          </a:p>
          <a:p>
            <a:pPr marL="457200" algn="l" rtl="0" fontAlgn="base">
              <a:spcBef>
                <a:spcPts val="0"/>
              </a:spcBef>
              <a:spcAft>
                <a:spcPts val="0"/>
              </a:spcAft>
              <a:buFont typeface="Arial" panose="020B0604020202020204" pitchFamily="34" charset="0"/>
              <a:buChar char="•"/>
            </a:pPr>
            <a:r>
              <a:rPr lang="en-CA" sz="1800" b="0" i="0" u="none" strike="noStrike" dirty="0" err="1">
                <a:solidFill>
                  <a:srgbClr val="000000"/>
                </a:solidFill>
                <a:effectLst/>
                <a:latin typeface="Arial" panose="020B0604020202020204" pitchFamily="34" charset="0"/>
              </a:rPr>
              <a:t>Espacement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approprié</a:t>
            </a:r>
            <a:r>
              <a:rPr lang="en-CA" sz="1800" b="0" i="0" u="none" strike="noStrike" dirty="0">
                <a:solidFill>
                  <a:srgbClr val="000000"/>
                </a:solidFill>
                <a:effectLst/>
                <a:latin typeface="Arial" panose="020B0604020202020204" pitchFamily="34" charset="0"/>
              </a:rPr>
              <a:t> (pas trop chargé)</a:t>
            </a:r>
          </a:p>
          <a:p>
            <a:pPr marL="457200" algn="l" rtl="0" fontAlgn="base">
              <a:spcBef>
                <a:spcPts val="0"/>
              </a:spcBef>
              <a:spcAft>
                <a:spcPts val="0"/>
              </a:spcAft>
              <a:buFont typeface="Arial" panose="020B0604020202020204" pitchFamily="34" charset="0"/>
              <a:buChar char="•"/>
            </a:pPr>
            <a:r>
              <a:rPr lang="en-CA" sz="1800" b="0" i="0" u="none" strike="noStrike" dirty="0" err="1">
                <a:solidFill>
                  <a:srgbClr val="000000"/>
                </a:solidFill>
                <a:effectLst/>
                <a:latin typeface="Arial" panose="020B0604020202020204" pitchFamily="34" charset="0"/>
              </a:rPr>
              <a:t>Informations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pertinentes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mais</a:t>
            </a:r>
            <a:r>
              <a:rPr lang="en-CA" sz="1800" b="0" i="0" u="none" strike="noStrike" dirty="0">
                <a:solidFill>
                  <a:srgbClr val="000000"/>
                </a:solidFill>
                <a:effectLst/>
                <a:latin typeface="Arial" panose="020B0604020202020204" pitchFamily="34" charset="0"/>
              </a:rPr>
              <a:t> pas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trop grand </a:t>
            </a:r>
            <a:r>
              <a:rPr lang="en-CA" sz="1800" b="0" i="0" u="none" strike="noStrike" dirty="0" err="1">
                <a:solidFill>
                  <a:srgbClr val="000000"/>
                </a:solidFill>
                <a:effectLst/>
                <a:latin typeface="Arial" panose="020B0604020202020204" pitchFamily="34" charset="0"/>
              </a:rPr>
              <a:t>nombre</a:t>
            </a:r>
            <a:endParaRPr lang="en-CA" sz="1800"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28</a:t>
            </a:fld>
            <a:endParaRPr lang="en-US"/>
          </a:p>
        </p:txBody>
      </p:sp>
    </p:spTree>
    <p:extLst>
      <p:ext uri="{BB962C8B-B14F-4D97-AF65-F5344CB8AC3E}">
        <p14:creationId xmlns:p14="http://schemas.microsoft.com/office/powerpoint/2010/main" val="2560415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1" i="0" u="none" strike="noStrike" dirty="0" err="1">
                <a:solidFill>
                  <a:srgbClr val="000000"/>
                </a:solidFill>
                <a:effectLst/>
                <a:latin typeface="Arial" panose="020B0604020202020204" pitchFamily="34" charset="0"/>
              </a:rPr>
              <a:t>Activité</a:t>
            </a:r>
            <a:r>
              <a:rPr lang="en-CA" sz="1800" b="1" i="0" u="none" strike="noStrike" dirty="0">
                <a:solidFill>
                  <a:srgbClr val="000000"/>
                </a:solidFill>
                <a:effectLst/>
                <a:latin typeface="Arial" panose="020B0604020202020204" pitchFamily="34" charset="0"/>
              </a:rPr>
              <a:t> 1 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1" i="0" u="sng" strike="noStrike" dirty="0">
                <a:solidFill>
                  <a:srgbClr val="000000"/>
                </a:solidFill>
                <a:effectLst/>
                <a:latin typeface="Arial" panose="020B0604020202020204" pitchFamily="34" charset="0"/>
              </a:rPr>
              <a:t>Objectif </a:t>
            </a:r>
            <a:r>
              <a:rPr lang="en-CA" sz="1800" b="1" i="0" u="sng" strike="noStrike" dirty="0" err="1">
                <a:solidFill>
                  <a:srgbClr val="000000"/>
                </a:solidFill>
                <a:effectLst/>
                <a:latin typeface="Arial" panose="020B0604020202020204" pitchFamily="34" charset="0"/>
              </a:rPr>
              <a:t>d’apprentissage</a:t>
            </a:r>
            <a:r>
              <a:rPr lang="en-CA" sz="1800" b="1" i="0" u="sng" strike="noStrike" dirty="0">
                <a:solidFill>
                  <a:srgbClr val="000000"/>
                </a:solidFill>
                <a:effectLst/>
                <a:latin typeface="Arial" panose="020B0604020202020204" pitchFamily="34" charset="0"/>
              </a:rPr>
              <a:t> :</a:t>
            </a:r>
            <a:r>
              <a:rPr lang="en-CA" sz="1800" b="1"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r>
              <a:rPr lang="en-CA" sz="1800" b="0" i="0" u="none" strike="noStrike" dirty="0">
                <a:solidFill>
                  <a:srgbClr val="000000"/>
                </a:solidFill>
                <a:effectLst/>
                <a:latin typeface="Arial" panose="020B0604020202020204" pitchFamily="34" charset="0"/>
              </a:rPr>
              <a:t>Sensibiliser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au </a:t>
            </a:r>
            <a:r>
              <a:rPr lang="en-CA" sz="1800" b="0" i="0" u="none" strike="noStrike" dirty="0" err="1">
                <a:solidFill>
                  <a:srgbClr val="000000"/>
                </a:solidFill>
                <a:effectLst/>
                <a:latin typeface="Arial" panose="020B0604020202020204" pitchFamily="34" charset="0"/>
              </a:rPr>
              <a:t>sujet</a:t>
            </a:r>
            <a:r>
              <a:rPr lang="en-CA" sz="1800" b="0" i="0" u="none" strike="noStrike" dirty="0">
                <a:solidFill>
                  <a:srgbClr val="000000"/>
                </a:solidFill>
                <a:effectLst/>
                <a:latin typeface="Arial" panose="020B0604020202020204" pitchFamily="34" charset="0"/>
              </a:rPr>
              <a:t> de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fins </a:t>
            </a:r>
            <a:r>
              <a:rPr lang="en-CA" sz="1800" b="0" i="0" u="none" strike="noStrike" dirty="0" err="1">
                <a:solidFill>
                  <a:srgbClr val="000000"/>
                </a:solidFill>
                <a:effectLst/>
                <a:latin typeface="Arial" panose="020B0604020202020204" pitchFamily="34" charset="0"/>
              </a:rPr>
              <a:t>d’exploitation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Ontario et des </a:t>
            </a:r>
            <a:r>
              <a:rPr lang="en-CA" sz="1800" b="0" i="0" u="none" strike="noStrike" dirty="0" err="1">
                <a:solidFill>
                  <a:srgbClr val="000000"/>
                </a:solidFill>
                <a:effectLst/>
                <a:latin typeface="Arial" panose="020B0604020202020204" pitchFamily="34" charset="0"/>
              </a:rPr>
              <a:t>risques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connexes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00000"/>
                </a:solidFill>
                <a:effectLst/>
                <a:latin typeface="Arial" panose="020B0604020202020204" pitchFamily="34" charset="0"/>
              </a:rPr>
              <a:t>Ceci</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est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activité</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groupe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classe</a:t>
            </a:r>
            <a:r>
              <a:rPr lang="en-CA" sz="1800" b="0" i="0" u="none" strike="noStrike" dirty="0">
                <a:solidFill>
                  <a:srgbClr val="000000"/>
                </a:solidFill>
                <a:effectLst/>
                <a:latin typeface="Arial" panose="020B0604020202020204" pitchFamily="34" charset="0"/>
              </a:rPr>
              <a:t> pendant </a:t>
            </a:r>
            <a:r>
              <a:rPr lang="en-CA" sz="1800" b="0" i="0" u="none" strike="noStrike" dirty="0" err="1">
                <a:solidFill>
                  <a:srgbClr val="000000"/>
                </a:solidFill>
                <a:effectLst/>
                <a:latin typeface="Arial" panose="020B0604020202020204" pitchFamily="34" charset="0"/>
              </a:rPr>
              <a:t>laquelle</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partager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leurs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idées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classe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l’aide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leur</a:t>
            </a:r>
            <a:r>
              <a:rPr lang="en-CA" sz="1800" b="0" i="0" u="none" strike="noStrike" dirty="0">
                <a:solidFill>
                  <a:srgbClr val="000000"/>
                </a:solidFill>
                <a:effectLst/>
                <a:latin typeface="Arial" panose="020B0604020202020204" pitchFamily="34" charset="0"/>
              </a:rPr>
              <a:t> microphone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de la </a:t>
            </a:r>
            <a:r>
              <a:rPr lang="en-CA" sz="1800" b="0" i="0" u="none" strike="noStrike" dirty="0" err="1">
                <a:solidFill>
                  <a:srgbClr val="000000"/>
                </a:solidFill>
                <a:effectLst/>
                <a:latin typeface="Arial" panose="020B0604020202020204" pitchFamily="34" charset="0"/>
              </a:rPr>
              <a:t>boîte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clavardage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Commencez</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expliquant</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que le </a:t>
            </a:r>
            <a:r>
              <a:rPr lang="en-CA" sz="1800" b="0" i="0" u="none" strike="noStrike" dirty="0" err="1">
                <a:solidFill>
                  <a:srgbClr val="000000"/>
                </a:solidFill>
                <a:effectLst/>
                <a:latin typeface="Arial" panose="020B0604020202020204" pitchFamily="34" charset="0"/>
              </a:rPr>
              <a:t>sujet</a:t>
            </a:r>
            <a:r>
              <a:rPr lang="en-CA" sz="1800" b="0" i="0" u="none" strike="noStrike" dirty="0">
                <a:solidFill>
                  <a:srgbClr val="000000"/>
                </a:solidFill>
                <a:effectLst/>
                <a:latin typeface="Arial" panose="020B0604020202020204" pitchFamily="34" charset="0"/>
              </a:rPr>
              <a:t> de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fins </a:t>
            </a:r>
            <a:r>
              <a:rPr lang="en-CA" sz="1800" b="0" i="0" u="none" strike="noStrike" dirty="0" err="1">
                <a:solidFill>
                  <a:srgbClr val="000000"/>
                </a:solidFill>
                <a:effectLst/>
                <a:latin typeface="Arial" panose="020B0604020202020204" pitchFamily="34" charset="0"/>
              </a:rPr>
              <a:t>d’exploitation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Ontario sera </a:t>
            </a:r>
            <a:r>
              <a:rPr lang="en-CA" sz="1800" b="0" i="0" u="none" strike="noStrike" dirty="0" err="1">
                <a:solidFill>
                  <a:srgbClr val="000000"/>
                </a:solidFill>
                <a:effectLst/>
                <a:latin typeface="Arial" panose="020B0604020202020204" pitchFamily="34" charset="0"/>
              </a:rPr>
              <a:t>abordé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vue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réfuter</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mythes</a:t>
            </a:r>
            <a:r>
              <a:rPr lang="en-CA" sz="1800" b="0" i="0" u="none" strike="noStrike" dirty="0">
                <a:solidFill>
                  <a:srgbClr val="000000"/>
                </a:solidFill>
                <a:effectLst/>
                <a:latin typeface="Arial" panose="020B0604020202020204" pitchFamily="34" charset="0"/>
              </a:rPr>
              <a:t> courants au </a:t>
            </a:r>
            <a:r>
              <a:rPr lang="en-CA" sz="1800" b="0" i="0" u="none" strike="noStrike" dirty="0" err="1">
                <a:solidFill>
                  <a:srgbClr val="000000"/>
                </a:solidFill>
                <a:effectLst/>
                <a:latin typeface="Arial" panose="020B0604020202020204" pitchFamily="34" charset="0"/>
              </a:rPr>
              <a:t>sujet</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ce</a:t>
            </a:r>
            <a:r>
              <a:rPr lang="en-CA" sz="1800" b="0" i="0" u="none" strike="noStrike" dirty="0">
                <a:solidFill>
                  <a:srgbClr val="000000"/>
                </a:solidFill>
                <a:effectLst/>
                <a:latin typeface="Arial" panose="020B0604020202020204" pitchFamily="34" charset="0"/>
              </a:rPr>
              <a:t> crime. Des discussions </a:t>
            </a:r>
            <a:r>
              <a:rPr lang="en-CA" sz="1800" b="0" i="0" u="none" strike="noStrike" dirty="0" err="1">
                <a:solidFill>
                  <a:srgbClr val="000000"/>
                </a:solidFill>
                <a:effectLst/>
                <a:latin typeface="Arial" panose="020B0604020202020204" pitchFamily="34" charset="0"/>
              </a:rPr>
              <a:t>concernant</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façons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dont</a:t>
            </a:r>
            <a:r>
              <a:rPr lang="en-CA" sz="1800" b="0" i="0" u="none" strike="noStrike" dirty="0">
                <a:solidFill>
                  <a:srgbClr val="000000"/>
                </a:solidFill>
                <a:effectLst/>
                <a:latin typeface="Arial" panose="020B0604020202020204" pitchFamily="34" charset="0"/>
              </a:rPr>
              <a:t> les enfants et les adolescents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se </a:t>
            </a:r>
            <a:r>
              <a:rPr lang="en-CA" sz="1800" b="0" i="0" u="none" strike="noStrike" dirty="0" err="1">
                <a:solidFill>
                  <a:srgbClr val="000000"/>
                </a:solidFill>
                <a:effectLst/>
                <a:latin typeface="Arial" panose="020B0604020202020204" pitchFamily="34" charset="0"/>
              </a:rPr>
              <a:t>protéger</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trafiquants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auront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également</a:t>
            </a:r>
            <a:r>
              <a:rPr lang="en-CA" sz="1800" b="0" i="0" u="none" strike="noStrike" dirty="0">
                <a:solidFill>
                  <a:srgbClr val="000000"/>
                </a:solidFill>
                <a:effectLst/>
                <a:latin typeface="Arial" panose="020B0604020202020204" pitchFamily="34" charset="0"/>
              </a:rPr>
              <a:t> lieu.</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E101A"/>
                </a:solidFill>
                <a:effectLst/>
                <a:latin typeface="Arial" panose="020B0604020202020204" pitchFamily="34" charset="0"/>
              </a:rPr>
              <a:t>Outils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numériques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suggérés</a:t>
            </a:r>
            <a:r>
              <a:rPr lang="en-CA" sz="1800" b="0" i="0" u="none" strike="noStrike" dirty="0">
                <a:solidFill>
                  <a:srgbClr val="0E101A"/>
                </a:solidFill>
                <a:effectLst/>
                <a:latin typeface="Arial" panose="020B0604020202020204" pitchFamily="34" charset="0"/>
              </a:rPr>
              <a:t> : </a:t>
            </a:r>
            <a:endParaRPr lang="en-CA" b="0" i="0" u="none" strike="noStrike" dirty="0">
              <a:solidFill>
                <a:srgbClr val="000000"/>
              </a:solidFill>
              <a:effectLst/>
            </a:endParaRPr>
          </a:p>
          <a:p>
            <a:pPr algn="l" rtl="0" fontAlgn="base">
              <a:spcBef>
                <a:spcPts val="0"/>
              </a:spcBef>
              <a:spcAft>
                <a:spcPts val="0"/>
              </a:spcAft>
              <a:buFont typeface="+mj-lt"/>
              <a:buAutoNum type="arabicPeriod"/>
            </a:pPr>
            <a:r>
              <a:rPr lang="en-CA" sz="1800" b="0" i="1" u="none" strike="noStrike" dirty="0">
                <a:solidFill>
                  <a:srgbClr val="0E101A"/>
                </a:solidFill>
                <a:effectLst/>
                <a:latin typeface="Arial" panose="020B0604020202020204" pitchFamily="34" charset="0"/>
              </a:rPr>
              <a:t>Salle avec tableau </a:t>
            </a:r>
            <a:r>
              <a:rPr lang="en-CA" sz="1800" b="0" i="1" u="none" strike="noStrike" dirty="0" err="1">
                <a:solidFill>
                  <a:srgbClr val="0E101A"/>
                </a:solidFill>
                <a:effectLst/>
                <a:latin typeface="Arial" panose="020B0604020202020204" pitchFamily="34" charset="0"/>
              </a:rPr>
              <a:t>blanc</a:t>
            </a:r>
            <a:r>
              <a:rPr lang="en-CA" sz="1800" b="0" i="1" u="none" strike="noStrike" dirty="0">
                <a:solidFill>
                  <a:srgbClr val="0E101A"/>
                </a:solidFill>
                <a:effectLst/>
                <a:latin typeface="Arial" panose="020B0604020202020204" pitchFamily="34" charset="0"/>
              </a:rPr>
              <a:t> sur Zoom : </a:t>
            </a:r>
            <a:r>
              <a:rPr lang="en-CA" sz="1800" b="0" i="1" u="sng" strike="noStrike" dirty="0">
                <a:solidFill>
                  <a:srgbClr val="4A6EE0"/>
                </a:solidFill>
                <a:effectLst/>
                <a:latin typeface="Arial" panose="020B0604020202020204" pitchFamily="34" charset="0"/>
                <a:hlinkClick r:id="rId3"/>
              </a:rPr>
              <a:t>https://zoom.us</a:t>
            </a:r>
            <a:endParaRPr lang="en-CA" sz="1800" b="0" i="1" u="none" strike="noStrike" dirty="0">
              <a:solidFill>
                <a:srgbClr val="0E101A"/>
              </a:solidFill>
              <a:effectLst/>
              <a:latin typeface="Arial" panose="020B0604020202020204" pitchFamily="34" charset="0"/>
            </a:endParaRPr>
          </a:p>
          <a:p>
            <a:pPr algn="l" rtl="0" fontAlgn="base">
              <a:spcBef>
                <a:spcPts val="0"/>
              </a:spcBef>
              <a:spcAft>
                <a:spcPts val="0"/>
              </a:spcAft>
              <a:buFont typeface="+mj-lt"/>
              <a:buAutoNum type="arabicPeriod"/>
            </a:pPr>
            <a:r>
              <a:rPr lang="en-CA" sz="1800" b="0" i="1" u="none" strike="noStrike" dirty="0">
                <a:solidFill>
                  <a:srgbClr val="0E101A"/>
                </a:solidFill>
                <a:effectLst/>
                <a:latin typeface="Arial" panose="020B0604020202020204" pitchFamily="34" charset="0"/>
              </a:rPr>
              <a:t>Google Meet - </a:t>
            </a:r>
            <a:r>
              <a:rPr lang="en-CA" sz="1800" b="0" i="1" u="none" strike="noStrike" dirty="0" err="1">
                <a:solidFill>
                  <a:srgbClr val="0E101A"/>
                </a:solidFill>
                <a:effectLst/>
                <a:latin typeface="Arial" panose="020B0604020202020204" pitchFamily="34" charset="0"/>
              </a:rPr>
              <a:t>Jamboard</a:t>
            </a:r>
            <a:r>
              <a:rPr lang="en-CA" sz="1800" b="0" i="1" u="none" strike="noStrike" dirty="0">
                <a:solidFill>
                  <a:srgbClr val="0E101A"/>
                </a:solidFill>
                <a:effectLst/>
                <a:latin typeface="Arial" panose="020B0604020202020204" pitchFamily="34" charset="0"/>
              </a:rPr>
              <a:t> :</a:t>
            </a:r>
            <a:r>
              <a:rPr lang="en-CA" sz="1800" b="0" i="1" u="sng" strike="noStrike" dirty="0">
                <a:solidFill>
                  <a:srgbClr val="4A6EE0"/>
                </a:solidFill>
                <a:effectLst/>
                <a:latin typeface="Arial" panose="020B0604020202020204" pitchFamily="34" charset="0"/>
                <a:hlinkClick r:id="rId4"/>
              </a:rPr>
              <a:t> https://meet.google.com</a:t>
            </a:r>
            <a:endParaRPr lang="en-CA" sz="1800" b="0" i="1" u="none" strike="noStrike" dirty="0">
              <a:solidFill>
                <a:srgbClr val="0E101A"/>
              </a:solidFill>
              <a:effectLst/>
              <a:latin typeface="Arial" panose="020B0604020202020204" pitchFamily="34" charset="0"/>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E101A"/>
                </a:solidFill>
                <a:effectLst/>
                <a:latin typeface="Arial" panose="020B0604020202020204" pitchFamily="34" charset="0"/>
              </a:rPr>
              <a:t>Cette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activité</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groupe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classe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donne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l’occasion</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réfléchir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un </a:t>
            </a:r>
            <a:r>
              <a:rPr lang="en-CA" sz="1800" b="0" i="0" u="none" strike="noStrike" dirty="0" err="1">
                <a:solidFill>
                  <a:srgbClr val="0E101A"/>
                </a:solidFill>
                <a:effectLst/>
                <a:latin typeface="Arial" panose="020B0604020202020204" pitchFamily="34" charset="0"/>
              </a:rPr>
              <a:t>sujet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grand </a:t>
            </a:r>
            <a:r>
              <a:rPr lang="en-CA" sz="1800" b="0" i="0" u="none" strike="noStrike" dirty="0" err="1">
                <a:solidFill>
                  <a:srgbClr val="0E101A"/>
                </a:solidFill>
                <a:effectLst/>
                <a:latin typeface="Arial" panose="020B0604020202020204" pitchFamily="34" charset="0"/>
              </a:rPr>
              <a:t>groupe</a:t>
            </a:r>
            <a:r>
              <a:rPr lang="en-CA" sz="1800" b="0" i="0" u="none" strike="noStrike" dirty="0">
                <a:solidFill>
                  <a:srgbClr val="0E101A"/>
                </a:solidFill>
                <a:effectLst/>
                <a:latin typeface="Arial" panose="020B0604020202020204" pitchFamily="34" charset="0"/>
              </a:rPr>
              <a:t> et de </a:t>
            </a:r>
            <a:r>
              <a:rPr lang="en-CA" sz="1800" b="0" i="0" u="none" strike="noStrike" dirty="0" err="1">
                <a:solidFill>
                  <a:srgbClr val="0E101A"/>
                </a:solidFill>
                <a:effectLst/>
                <a:latin typeface="Arial" panose="020B0604020202020204" pitchFamily="34" charset="0"/>
              </a:rPr>
              <a:t>pousser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leur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réflexion</a:t>
            </a:r>
            <a:r>
              <a:rPr lang="en-CA" sz="1800" b="0" i="0" u="none" strike="noStrike" dirty="0">
                <a:solidFill>
                  <a:srgbClr val="0E101A"/>
                </a:solidFill>
                <a:effectLst/>
                <a:latin typeface="Arial" panose="020B0604020202020204" pitchFamily="34" charset="0"/>
              </a:rPr>
              <a:t>. Les tableaux </a:t>
            </a:r>
            <a:r>
              <a:rPr lang="en-CA" sz="1800" b="0" i="0" u="none" strike="noStrike" dirty="0" err="1">
                <a:solidFill>
                  <a:srgbClr val="0E101A"/>
                </a:solidFill>
                <a:effectLst/>
                <a:latin typeface="Arial" panose="020B0604020202020204" pitchFamily="34" charset="0"/>
              </a:rPr>
              <a:t>blancs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numériques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interactifs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permettent</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partager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leurs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idées</a:t>
            </a:r>
            <a:r>
              <a:rPr lang="en-CA" sz="1800" b="0" i="0" u="none" strike="noStrike" dirty="0">
                <a:solidFill>
                  <a:srgbClr val="0E101A"/>
                </a:solidFill>
                <a:effectLst/>
                <a:latin typeface="Arial" panose="020B0604020202020204" pitchFamily="34" charset="0"/>
              </a:rPr>
              <a:t> sans se </a:t>
            </a:r>
            <a:r>
              <a:rPr lang="en-CA" sz="1800" b="0" i="0" u="none" strike="noStrike" dirty="0" err="1">
                <a:solidFill>
                  <a:srgbClr val="0E101A"/>
                </a:solidFill>
                <a:effectLst/>
                <a:latin typeface="Arial" panose="020B0604020202020204" pitchFamily="34" charset="0"/>
              </a:rPr>
              <a:t>trouver</a:t>
            </a:r>
            <a:r>
              <a:rPr lang="en-CA" sz="1800" b="0" i="0" u="none" strike="noStrike" dirty="0">
                <a:solidFill>
                  <a:srgbClr val="0E101A"/>
                </a:solidFill>
                <a:effectLst/>
                <a:latin typeface="Arial" panose="020B0604020202020204" pitchFamily="34" charset="0"/>
              </a:rPr>
              <a:t> dans le </a:t>
            </a:r>
            <a:r>
              <a:rPr lang="en-CA" sz="1800" b="0" i="0" u="none" strike="noStrike" dirty="0" err="1">
                <a:solidFill>
                  <a:srgbClr val="0E101A"/>
                </a:solidFill>
                <a:effectLst/>
                <a:latin typeface="Arial" panose="020B0604020202020204" pitchFamily="34" charset="0"/>
              </a:rPr>
              <a:t>même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espace</a:t>
            </a:r>
            <a:r>
              <a:rPr lang="en-CA" sz="1800" b="0" i="0" u="none" strike="noStrike" dirty="0">
                <a:solidFill>
                  <a:srgbClr val="0E101A"/>
                </a:solidFill>
                <a:effectLst/>
                <a:latin typeface="Arial" panose="020B0604020202020204" pitchFamily="34" charset="0"/>
              </a:rPr>
              <a:t> physique. </a:t>
            </a:r>
            <a:r>
              <a:rPr lang="en-CA" sz="1800" b="0" i="0" u="none" strike="noStrike" dirty="0" err="1">
                <a:solidFill>
                  <a:srgbClr val="0E101A"/>
                </a:solidFill>
                <a:effectLst/>
                <a:latin typeface="Arial" panose="020B0604020202020204" pitchFamily="34" charset="0"/>
              </a:rPr>
              <a:t>Garder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l’esprit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ce</a:t>
            </a:r>
            <a:r>
              <a:rPr lang="en-CA" sz="1800" b="0" i="0" u="none" strike="noStrike" dirty="0">
                <a:solidFill>
                  <a:srgbClr val="0E101A"/>
                </a:solidFill>
                <a:effectLst/>
                <a:latin typeface="Arial" panose="020B0604020202020204" pitchFamily="34" charset="0"/>
              </a:rPr>
              <a:t> qui suit </a:t>
            </a:r>
            <a:r>
              <a:rPr lang="en-CA" sz="1800" b="0" i="0" u="none" strike="noStrike" dirty="0" err="1">
                <a:solidFill>
                  <a:srgbClr val="0E101A"/>
                </a:solidFill>
                <a:effectLst/>
                <a:latin typeface="Arial" panose="020B0604020202020204" pitchFamily="34" charset="0"/>
              </a:rPr>
              <a:t>concernant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l’utilisation</a:t>
            </a:r>
            <a:r>
              <a:rPr lang="en-CA" sz="1800" b="0" i="0" u="none" strike="noStrike" dirty="0">
                <a:solidFill>
                  <a:srgbClr val="0E101A"/>
                </a:solidFill>
                <a:effectLst/>
                <a:latin typeface="Arial" panose="020B0604020202020204" pitchFamily="34" charset="0"/>
              </a:rPr>
              <a:t> des tableaux </a:t>
            </a:r>
            <a:r>
              <a:rPr lang="en-CA" sz="1800" b="0" i="0" u="none" strike="noStrike" dirty="0" err="1">
                <a:solidFill>
                  <a:srgbClr val="0E101A"/>
                </a:solidFill>
                <a:effectLst/>
                <a:latin typeface="Arial" panose="020B0604020202020204" pitchFamily="34" charset="0"/>
              </a:rPr>
              <a:t>blancs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numériques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ou</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Jamboard</a:t>
            </a:r>
            <a:r>
              <a:rPr lang="en-CA" sz="1800" b="0" i="0" u="none" strike="noStrike" dirty="0">
                <a:solidFill>
                  <a:srgbClr val="0E101A"/>
                </a:solidFill>
                <a:effectLst/>
                <a:latin typeface="Arial" panose="020B0604020202020204" pitchFamily="34" charset="0"/>
              </a:rPr>
              <a:t> :</a:t>
            </a:r>
            <a:endParaRPr lang="en-CA" b="0" i="0" u="none" strike="noStrike" dirty="0">
              <a:solidFill>
                <a:srgbClr val="000000"/>
              </a:solidFill>
              <a:effectLst/>
            </a:endParaRP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Donnez</a:t>
            </a:r>
            <a:r>
              <a:rPr lang="en-CA" sz="1800" b="0" i="0" u="none" strike="noStrike" dirty="0">
                <a:solidFill>
                  <a:srgbClr val="0E101A"/>
                </a:solidFill>
                <a:effectLst/>
                <a:latin typeface="Arial" panose="020B0604020202020204" pitchFamily="34" charset="0"/>
              </a:rPr>
              <a:t> des instructions </a:t>
            </a:r>
            <a:r>
              <a:rPr lang="en-CA" sz="1800" b="0" i="0" u="none" strike="noStrike" dirty="0" err="1">
                <a:solidFill>
                  <a:srgbClr val="0E101A"/>
                </a:solidFill>
                <a:effectLst/>
                <a:latin typeface="Arial" panose="020B0604020202020204" pitchFamily="34" charset="0"/>
              </a:rPr>
              <a:t>claires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la </a:t>
            </a:r>
            <a:r>
              <a:rPr lang="en-CA" sz="1800" b="0" i="0" u="none" strike="noStrike" dirty="0" err="1">
                <a:solidFill>
                  <a:srgbClr val="0E101A"/>
                </a:solidFill>
                <a:effectLst/>
                <a:latin typeface="Arial" panose="020B0604020202020204" pitchFamily="34" charset="0"/>
              </a:rPr>
              <a:t>classe</a:t>
            </a:r>
            <a:r>
              <a:rPr lang="en-CA" sz="1800" b="0" i="0" u="none" strike="noStrike" dirty="0">
                <a:solidFill>
                  <a:srgbClr val="0E101A"/>
                </a:solidFill>
                <a:effectLst/>
                <a:latin typeface="Arial" panose="020B0604020202020204" pitchFamily="34" charset="0"/>
              </a:rPr>
              <a:t> pour </a:t>
            </a:r>
            <a:r>
              <a:rPr lang="en-CA" sz="1800" b="0" i="0" u="none" strike="noStrike" dirty="0" err="1">
                <a:solidFill>
                  <a:srgbClr val="0E101A"/>
                </a:solidFill>
                <a:effectLst/>
                <a:latin typeface="Arial" panose="020B0604020202020204" pitchFamily="34" charset="0"/>
              </a:rPr>
              <a:t>chaque</a:t>
            </a:r>
            <a:r>
              <a:rPr lang="en-CA" sz="1800" b="0" i="0" u="none" strike="noStrike" dirty="0">
                <a:solidFill>
                  <a:srgbClr val="0E101A"/>
                </a:solidFill>
                <a:effectLst/>
                <a:latin typeface="Arial" panose="020B0604020202020204" pitchFamily="34" charset="0"/>
              </a:rPr>
              <a:t> diapositive.</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Décidez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si</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devraient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révéler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leur</a:t>
            </a:r>
            <a:r>
              <a:rPr lang="en-CA" sz="1800" b="0" i="0" u="none" strike="noStrike" dirty="0">
                <a:solidFill>
                  <a:srgbClr val="0E101A"/>
                </a:solidFill>
                <a:effectLst/>
                <a:latin typeface="Arial" panose="020B0604020202020204" pitchFamily="34" charset="0"/>
              </a:rPr>
              <a:t> nom après </a:t>
            </a:r>
            <a:r>
              <a:rPr lang="en-CA" sz="1800" b="0" i="0" u="none" strike="noStrike" dirty="0" err="1">
                <a:solidFill>
                  <a:srgbClr val="0E101A"/>
                </a:solidFill>
                <a:effectLst/>
                <a:latin typeface="Arial" panose="020B0604020202020204" pitchFamily="34" charset="0"/>
              </a:rPr>
              <a:t>avoir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répondu</a:t>
            </a:r>
            <a:r>
              <a:rPr lang="en-CA" sz="1800" b="0" i="0" u="none" strike="noStrike" dirty="0">
                <a:solidFill>
                  <a:srgbClr val="0E101A"/>
                </a:solidFill>
                <a:effectLst/>
                <a:latin typeface="Arial" panose="020B0604020202020204" pitchFamily="34" charset="0"/>
              </a:rPr>
              <a:t>.</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Répondez</a:t>
            </a:r>
            <a:r>
              <a:rPr lang="en-CA" sz="1800" b="0" i="0" u="none" strike="noStrike" dirty="0">
                <a:solidFill>
                  <a:srgbClr val="0E101A"/>
                </a:solidFill>
                <a:effectLst/>
                <a:latin typeface="Arial" panose="020B0604020202020204" pitchFamily="34" charset="0"/>
              </a:rPr>
              <a:t> de manière </a:t>
            </a:r>
            <a:r>
              <a:rPr lang="en-CA" sz="1800" b="0" i="0" u="none" strike="noStrike" dirty="0" err="1">
                <a:solidFill>
                  <a:srgbClr val="0E101A"/>
                </a:solidFill>
                <a:effectLst/>
                <a:latin typeface="Arial" panose="020B0604020202020204" pitchFamily="34" charset="0"/>
              </a:rPr>
              <a:t>appropriée</a:t>
            </a:r>
            <a:r>
              <a:rPr lang="en-CA" sz="1800" b="0" i="0" u="none" strike="noStrike" dirty="0">
                <a:solidFill>
                  <a:srgbClr val="0E101A"/>
                </a:solidFill>
                <a:effectLst/>
                <a:latin typeface="Arial" panose="020B0604020202020204" pitchFamily="34" charset="0"/>
              </a:rPr>
              <a:t> au </a:t>
            </a:r>
            <a:r>
              <a:rPr lang="en-CA" sz="1800" b="0" i="0" u="none" strike="noStrike" dirty="0" err="1">
                <a:solidFill>
                  <a:srgbClr val="0E101A"/>
                </a:solidFill>
                <a:effectLst/>
                <a:latin typeface="Arial" panose="020B0604020202020204" pitchFamily="34" charset="0"/>
              </a:rPr>
              <a:t>contexte</a:t>
            </a:r>
            <a:r>
              <a:rPr lang="en-CA" sz="1800" b="0" i="0" u="none" strike="noStrike" dirty="0">
                <a:solidFill>
                  <a:srgbClr val="0E101A"/>
                </a:solidFill>
                <a:effectLst/>
                <a:latin typeface="Arial" panose="020B0604020202020204" pitchFamily="34" charset="0"/>
              </a:rPr>
              <a:t> de la </a:t>
            </a:r>
            <a:r>
              <a:rPr lang="en-CA" sz="1800" b="0" i="0" u="none" strike="noStrike" dirty="0" err="1">
                <a:solidFill>
                  <a:srgbClr val="0E101A"/>
                </a:solidFill>
                <a:effectLst/>
                <a:latin typeface="Arial" panose="020B0604020202020204" pitchFamily="34" charset="0"/>
              </a:rPr>
              <a:t>classe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restez</a:t>
            </a:r>
            <a:r>
              <a:rPr lang="en-CA" sz="1800" b="0" i="0" u="none" strike="noStrike" dirty="0">
                <a:solidFill>
                  <a:srgbClr val="0E101A"/>
                </a:solidFill>
                <a:effectLst/>
                <a:latin typeface="Arial" panose="020B0604020202020204" pitchFamily="34" charset="0"/>
              </a:rPr>
              <a:t> conscient(e) des </a:t>
            </a:r>
            <a:r>
              <a:rPr lang="en-CA" sz="1800" b="0" i="0" u="none" strike="noStrike" dirty="0" err="1">
                <a:solidFill>
                  <a:srgbClr val="0E101A"/>
                </a:solidFill>
                <a:effectLst/>
                <a:latin typeface="Arial" panose="020B0604020202020204" pitchFamily="34" charset="0"/>
              </a:rPr>
              <a:t>expériences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potentielles</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autres</a:t>
            </a:r>
            <a:r>
              <a:rPr lang="en-CA" sz="1800" b="0" i="0" u="none" strike="noStrike" dirty="0">
                <a:solidFill>
                  <a:srgbClr val="0E101A"/>
                </a:solidFill>
                <a:effectLst/>
                <a:latin typeface="Arial" panose="020B0604020202020204" pitchFamily="34" charset="0"/>
              </a:rPr>
              <a:t>. </a:t>
            </a:r>
          </a:p>
          <a:p>
            <a:br>
              <a:rPr lang="en-CA" b="0" i="0" u="none" strike="noStrike" dirty="0">
                <a:solidFill>
                  <a:srgbClr val="000000"/>
                </a:solidFill>
                <a:effectLst/>
              </a:rPr>
            </a:br>
            <a:br>
              <a:rPr lang="en-CA" dirty="0"/>
            </a:b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4</a:t>
            </a:fld>
            <a:endParaRPr lang="en-US"/>
          </a:p>
        </p:txBody>
      </p:sp>
    </p:spTree>
    <p:extLst>
      <p:ext uri="{BB962C8B-B14F-4D97-AF65-F5344CB8AC3E}">
        <p14:creationId xmlns:p14="http://schemas.microsoft.com/office/powerpoint/2010/main" val="3590762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0" i="0" u="none" strike="noStrike" dirty="0" err="1">
                <a:solidFill>
                  <a:srgbClr val="000000"/>
                </a:solidFill>
                <a:effectLst/>
                <a:latin typeface="Arial" panose="020B0604020202020204" pitchFamily="34" charset="0"/>
              </a:rPr>
              <a:t>Permettez</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partager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leurs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infographies</a:t>
            </a:r>
            <a:r>
              <a:rPr lang="en-CA" sz="1800" b="0" i="0" u="none" strike="noStrike" dirty="0">
                <a:solidFill>
                  <a:srgbClr val="000000"/>
                </a:solidFill>
                <a:effectLst/>
                <a:latin typeface="Arial" panose="020B0604020202020204" pitchFamily="34" charset="0"/>
              </a:rPr>
              <a:t> avec </a:t>
            </a:r>
            <a:r>
              <a:rPr lang="en-CA" sz="1800" b="0" i="0" u="none" strike="noStrike" dirty="0" err="1">
                <a:solidFill>
                  <a:srgbClr val="000000"/>
                </a:solidFill>
                <a:effectLst/>
                <a:latin typeface="Arial" panose="020B0604020202020204" pitchFamily="34" charset="0"/>
              </a:rPr>
              <a:t>leurs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camarades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classe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Discutez</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l’endroit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où</a:t>
            </a:r>
            <a:r>
              <a:rPr lang="en-CA" sz="1800" b="0" i="0" u="none" strike="noStrike" dirty="0">
                <a:solidFill>
                  <a:srgbClr val="000000"/>
                </a:solidFill>
                <a:effectLst/>
                <a:latin typeface="Arial" panose="020B0604020202020204" pitchFamily="34" charset="0"/>
              </a:rPr>
              <a:t> il </a:t>
            </a:r>
            <a:r>
              <a:rPr lang="en-CA" sz="1800" b="0" i="0" u="none" strike="noStrike" dirty="0" err="1">
                <a:solidFill>
                  <a:srgbClr val="000000"/>
                </a:solidFill>
                <a:effectLst/>
                <a:latin typeface="Arial" panose="020B0604020202020204" pitchFamily="34" charset="0"/>
              </a:rPr>
              <a:t>serait</a:t>
            </a:r>
            <a:r>
              <a:rPr lang="en-CA" sz="1800" b="0" i="0" u="none" strike="noStrike" dirty="0">
                <a:solidFill>
                  <a:srgbClr val="000000"/>
                </a:solidFill>
                <a:effectLst/>
                <a:latin typeface="Arial" panose="020B0604020202020204" pitchFamily="34" charset="0"/>
              </a:rPr>
              <a:t> utile </a:t>
            </a:r>
            <a:r>
              <a:rPr lang="en-CA" sz="1800" b="0" i="0" u="none" strike="noStrike" dirty="0" err="1">
                <a:solidFill>
                  <a:srgbClr val="000000"/>
                </a:solidFill>
                <a:effectLst/>
                <a:latin typeface="Arial" panose="020B0604020202020204" pitchFamily="34" charset="0"/>
              </a:rPr>
              <a:t>d’afficher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infographies</a:t>
            </a:r>
            <a:r>
              <a:rPr lang="en-CA" sz="1800" b="0" i="0" u="none" strike="noStrike" dirty="0">
                <a:solidFill>
                  <a:srgbClr val="000000"/>
                </a:solidFill>
                <a:effectLst/>
                <a:latin typeface="Arial" panose="020B0604020202020204" pitchFamily="34" charset="0"/>
              </a:rPr>
              <a:t> dans </a:t>
            </a:r>
            <a:r>
              <a:rPr lang="en-CA" sz="1800" b="0" i="0" u="none" strike="noStrike" dirty="0" err="1">
                <a:solidFill>
                  <a:srgbClr val="000000"/>
                </a:solidFill>
                <a:effectLst/>
                <a:latin typeface="Arial" panose="020B0604020202020204" pitchFamily="34" charset="0"/>
              </a:rPr>
              <a:t>l’école</a:t>
            </a:r>
            <a:r>
              <a:rPr lang="en-CA" sz="1800" b="0" i="0" u="none" strike="noStrike" dirty="0">
                <a:solidFill>
                  <a:srgbClr val="000000"/>
                </a:solidFill>
                <a:effectLst/>
                <a:latin typeface="Arial" panose="020B0604020202020204" pitchFamily="34" charset="0"/>
              </a:rPr>
              <a:t> pour aider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éduquer</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autres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sur les conseils de </a:t>
            </a:r>
            <a:r>
              <a:rPr lang="en-CA" sz="1800" b="0" i="0" u="none" strike="noStrike" dirty="0" err="1">
                <a:solidFill>
                  <a:srgbClr val="000000"/>
                </a:solidFill>
                <a:effectLst/>
                <a:latin typeface="Arial" panose="020B0604020202020204" pitchFamily="34" charset="0"/>
              </a:rPr>
              <a:t>sécurité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relatifs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prévention</a:t>
            </a:r>
            <a:r>
              <a:rPr lang="en-CA" sz="1800" b="0" i="0" u="none" strike="noStrike" dirty="0">
                <a:solidFill>
                  <a:srgbClr val="000000"/>
                </a:solidFill>
                <a:effectLst/>
                <a:latin typeface="Arial" panose="020B0604020202020204" pitchFamily="34" charset="0"/>
              </a:rPr>
              <a:t> de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fins </a:t>
            </a:r>
            <a:r>
              <a:rPr lang="en-CA" sz="1800" b="0" i="0" u="none" strike="noStrike" dirty="0" err="1">
                <a:solidFill>
                  <a:srgbClr val="000000"/>
                </a:solidFill>
                <a:effectLst/>
                <a:latin typeface="Arial" panose="020B0604020202020204" pitchFamily="34" charset="0"/>
              </a:rPr>
              <a:t>d’exploitation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00000"/>
                </a:solidFill>
                <a:effectLst/>
                <a:latin typeface="Arial" panose="020B0604020202020204" pitchFamily="34" charset="0"/>
              </a:rPr>
              <a:t>Une </a:t>
            </a:r>
            <a:r>
              <a:rPr lang="en-CA" sz="1800" b="0" i="0" u="none" strike="noStrike" dirty="0" err="1">
                <a:solidFill>
                  <a:srgbClr val="000000"/>
                </a:solidFill>
                <a:effectLst/>
                <a:latin typeface="Arial" panose="020B0604020202020204" pitchFamily="34" charset="0"/>
              </a:rPr>
              <a:t>autre</a:t>
            </a:r>
            <a:r>
              <a:rPr lang="en-CA" sz="1800" b="0" i="0" u="none" strike="noStrike" dirty="0">
                <a:solidFill>
                  <a:srgbClr val="000000"/>
                </a:solidFill>
                <a:effectLst/>
                <a:latin typeface="Arial" panose="020B0604020202020204" pitchFamily="34" charset="0"/>
              </a:rPr>
              <a:t> option </a:t>
            </a:r>
            <a:r>
              <a:rPr lang="en-CA" sz="1800" b="0" i="0" u="none" strike="noStrike" dirty="0" err="1">
                <a:solidFill>
                  <a:srgbClr val="000000"/>
                </a:solidFill>
                <a:effectLst/>
                <a:latin typeface="Arial" panose="020B0604020202020204" pitchFamily="34" charset="0"/>
              </a:rPr>
              <a:t>serait</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partager</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infographies</a:t>
            </a:r>
            <a:r>
              <a:rPr lang="en-CA" sz="1800" b="0" i="0" u="none" strike="noStrike" dirty="0">
                <a:solidFill>
                  <a:srgbClr val="000000"/>
                </a:solidFill>
                <a:effectLst/>
                <a:latin typeface="Arial" panose="020B0604020202020204" pitchFamily="34" charset="0"/>
              </a:rPr>
              <a:t> dans un </a:t>
            </a:r>
            <a:r>
              <a:rPr lang="en-CA" sz="1800" b="0" i="0" u="none" strike="noStrike" dirty="0" err="1">
                <a:solidFill>
                  <a:srgbClr val="000000"/>
                </a:solidFill>
                <a:effectLst/>
                <a:latin typeface="Arial" panose="020B0604020202020204" pitchFamily="34" charset="0"/>
              </a:rPr>
              <a:t>espace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virtuel</a:t>
            </a:r>
            <a:r>
              <a:rPr lang="en-CA" sz="1800" b="0" i="0" u="none" strike="noStrike" dirty="0">
                <a:solidFill>
                  <a:srgbClr val="000000"/>
                </a:solidFill>
                <a:effectLst/>
                <a:latin typeface="Arial" panose="020B0604020202020204" pitchFamily="34" charset="0"/>
              </a:rPr>
              <a:t>, de demander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de les </a:t>
            </a:r>
            <a:r>
              <a:rPr lang="en-CA" sz="1800" b="0" i="0" u="none" strike="noStrike" dirty="0" err="1">
                <a:solidFill>
                  <a:srgbClr val="000000"/>
                </a:solidFill>
                <a:effectLst/>
                <a:latin typeface="Arial" panose="020B0604020202020204" pitchFamily="34" charset="0"/>
              </a:rPr>
              <a:t>évaluer</a:t>
            </a:r>
            <a:r>
              <a:rPr lang="en-CA" sz="1800" b="0" i="0" u="none" strike="noStrike" dirty="0">
                <a:solidFill>
                  <a:srgbClr val="000000"/>
                </a:solidFill>
                <a:effectLst/>
                <a:latin typeface="Arial" panose="020B0604020202020204" pitchFamily="34" charset="0"/>
              </a:rPr>
              <a:t> entre </a:t>
            </a:r>
            <a:r>
              <a:rPr lang="en-CA" sz="1800" b="0" i="0" u="none" strike="noStrike" dirty="0" err="1">
                <a:solidFill>
                  <a:srgbClr val="000000"/>
                </a:solidFill>
                <a:effectLst/>
                <a:latin typeface="Arial" panose="020B0604020202020204" pitchFamily="34" charset="0"/>
              </a:rPr>
              <a:t>eux</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selon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certains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critères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établis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puis</a:t>
            </a:r>
            <a:r>
              <a:rPr lang="en-CA" sz="1800" b="0" i="0" u="none" strike="noStrike" dirty="0">
                <a:solidFill>
                  <a:srgbClr val="000000"/>
                </a:solidFill>
                <a:effectLst/>
                <a:latin typeface="Arial" panose="020B0604020202020204" pitchFamily="34" charset="0"/>
              </a:rPr>
              <a:t> de les </a:t>
            </a:r>
            <a:r>
              <a:rPr lang="en-CA" sz="1800" b="0" i="0" u="none" strike="noStrike" dirty="0" err="1">
                <a:solidFill>
                  <a:srgbClr val="000000"/>
                </a:solidFill>
                <a:effectLst/>
                <a:latin typeface="Arial" panose="020B0604020202020204" pitchFamily="34" charset="0"/>
              </a:rPr>
              <a:t>afficher</a:t>
            </a:r>
            <a:r>
              <a:rPr lang="en-CA" sz="1800" b="0" i="0" u="none" strike="noStrike" dirty="0">
                <a:solidFill>
                  <a:srgbClr val="000000"/>
                </a:solidFill>
                <a:effectLst/>
                <a:latin typeface="Arial" panose="020B0604020202020204" pitchFamily="34" charset="0"/>
              </a:rPr>
              <a:t> dans la </a:t>
            </a:r>
            <a:r>
              <a:rPr lang="en-CA" sz="1800" b="0" i="0" u="none" strike="noStrike" dirty="0" err="1">
                <a:solidFill>
                  <a:srgbClr val="000000"/>
                </a:solidFill>
                <a:effectLst/>
                <a:latin typeface="Arial" panose="020B0604020202020204" pitchFamily="34" charset="0"/>
              </a:rPr>
              <a:t>classe</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partout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l’école</a:t>
            </a:r>
            <a:r>
              <a:rPr lang="en-CA" sz="1800" b="0" i="0" u="none" strike="noStrike" dirty="0">
                <a:solidFill>
                  <a:srgbClr val="000000"/>
                </a:solidFill>
                <a:effectLst/>
                <a:latin typeface="Arial" panose="020B0604020202020204" pitchFamily="34" charset="0"/>
              </a:rPr>
              <a:t>.</a:t>
            </a:r>
            <a:endParaRPr lang="en-CA" b="0" i="0" u="none" strike="noStrike" dirty="0">
              <a:solidFill>
                <a:srgbClr val="000000"/>
              </a:solidFill>
              <a:effectLst/>
            </a:endParaRPr>
          </a:p>
          <a:p>
            <a:br>
              <a:rPr lang="en-CA" dirty="0"/>
            </a:br>
            <a:br>
              <a:rPr lang="en-CA" dirty="0"/>
            </a:b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29</a:t>
            </a:fld>
            <a:endParaRPr lang="en-US"/>
          </a:p>
        </p:txBody>
      </p:sp>
    </p:spTree>
    <p:extLst>
      <p:ext uri="{BB962C8B-B14F-4D97-AF65-F5344CB8AC3E}">
        <p14:creationId xmlns:p14="http://schemas.microsoft.com/office/powerpoint/2010/main" val="1092977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0" i="0" u="none" strike="noStrike" dirty="0" err="1">
                <a:solidFill>
                  <a:srgbClr val="000000"/>
                </a:solidFill>
                <a:effectLst/>
                <a:latin typeface="Arial" panose="020B0604020202020204" pitchFamily="34" charset="0"/>
              </a:rPr>
              <a:t>Demandez</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partager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leurs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réflexions</a:t>
            </a:r>
            <a:r>
              <a:rPr lang="en-CA" sz="1800" b="0" i="0" u="none" strike="noStrike" dirty="0">
                <a:solidFill>
                  <a:srgbClr val="000000"/>
                </a:solidFill>
                <a:effectLst/>
                <a:latin typeface="Arial" panose="020B0604020202020204" pitchFamily="34" charset="0"/>
              </a:rPr>
              <a:t> pendant que </a:t>
            </a:r>
            <a:r>
              <a:rPr lang="en-CA" sz="1800" b="0" i="0" u="none" strike="noStrike" dirty="0" err="1">
                <a:solidFill>
                  <a:srgbClr val="000000"/>
                </a:solidFill>
                <a:effectLst/>
                <a:latin typeface="Arial" panose="020B0604020202020204" pitchFamily="34" charset="0"/>
              </a:rPr>
              <a:t>vous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animez</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discussion de </a:t>
            </a:r>
            <a:r>
              <a:rPr lang="en-CA" sz="1800" b="0" i="0" u="none" strike="noStrike" dirty="0" err="1">
                <a:solidFill>
                  <a:srgbClr val="000000"/>
                </a:solidFill>
                <a:effectLst/>
                <a:latin typeface="Arial" panose="020B0604020202020204" pitchFamily="34" charset="0"/>
              </a:rPr>
              <a:t>classe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basée</a:t>
            </a:r>
            <a:r>
              <a:rPr lang="en-CA" sz="1800" b="0" i="0" u="none" strike="noStrike" dirty="0">
                <a:solidFill>
                  <a:srgbClr val="000000"/>
                </a:solidFill>
                <a:effectLst/>
                <a:latin typeface="Arial" panose="020B0604020202020204" pitchFamily="34" charset="0"/>
              </a:rPr>
              <a:t> sur la </a:t>
            </a:r>
            <a:r>
              <a:rPr lang="en-CA" sz="1800" b="0" i="0" u="none" strike="noStrike" dirty="0" err="1">
                <a:solidFill>
                  <a:srgbClr val="000000"/>
                </a:solidFill>
                <a:effectLst/>
                <a:latin typeface="Arial" panose="020B0604020202020204" pitchFamily="34" charset="0"/>
              </a:rPr>
              <a:t>vidéo</a:t>
            </a:r>
            <a:r>
              <a:rPr lang="en-CA" sz="1800" b="0" i="0" u="none" strike="noStrike" dirty="0">
                <a:solidFill>
                  <a:srgbClr val="000000"/>
                </a:solidFill>
                <a:effectLst/>
                <a:latin typeface="Arial" panose="020B0604020202020204" pitchFamily="34" charset="0"/>
              </a:rPr>
              <a:t>.</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00000"/>
                </a:solidFill>
                <a:effectLst/>
                <a:latin typeface="Arial" panose="020B0604020202020204" pitchFamily="34" charset="0"/>
              </a:rPr>
              <a:t>Les </a:t>
            </a:r>
            <a:r>
              <a:rPr lang="en-CA" sz="1800" b="0" i="0" u="none" strike="noStrike" dirty="0" err="1">
                <a:solidFill>
                  <a:srgbClr val="000000"/>
                </a:solidFill>
                <a:effectLst/>
                <a:latin typeface="Arial" panose="020B0604020202020204" pitchFamily="34" charset="0"/>
              </a:rPr>
              <a:t>enseignants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enseignantes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prendre des notes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l’aide</a:t>
            </a:r>
            <a:r>
              <a:rPr lang="en-CA" sz="1800" b="0" i="0" u="none" strike="noStrike" dirty="0">
                <a:solidFill>
                  <a:srgbClr val="000000"/>
                </a:solidFill>
                <a:effectLst/>
                <a:latin typeface="Arial" panose="020B0604020202020204" pitchFamily="34" charset="0"/>
              </a:rPr>
              <a:t> d’un </a:t>
            </a:r>
            <a:r>
              <a:rPr lang="en-CA" sz="1800" b="1" i="0" u="none" strike="noStrike" dirty="0">
                <a:solidFill>
                  <a:srgbClr val="000000"/>
                </a:solidFill>
                <a:effectLst/>
                <a:latin typeface="Arial" panose="020B0604020202020204" pitchFamily="34" charset="0"/>
              </a:rPr>
              <a:t>tableau </a:t>
            </a:r>
            <a:r>
              <a:rPr lang="en-CA" sz="1800" b="1" i="0" u="none" strike="noStrike" dirty="0" err="1">
                <a:solidFill>
                  <a:srgbClr val="000000"/>
                </a:solidFill>
                <a:effectLst/>
                <a:latin typeface="Arial" panose="020B0604020202020204" pitchFamily="34" charset="0"/>
              </a:rPr>
              <a:t>blanc</a:t>
            </a:r>
            <a:r>
              <a:rPr lang="en-CA" sz="1800" b="0" i="0" u="none" strike="noStrike" dirty="0">
                <a:solidFill>
                  <a:srgbClr val="000000"/>
                </a:solidFill>
                <a:effectLst/>
                <a:latin typeface="Arial" panose="020B0604020202020204" pitchFamily="34" charset="0"/>
              </a:rPr>
              <a:t> numérique sur les </a:t>
            </a:r>
            <a:r>
              <a:rPr lang="en-CA" sz="1800" b="0" i="0" u="none" strike="noStrike" dirty="0" err="1">
                <a:solidFill>
                  <a:srgbClr val="000000"/>
                </a:solidFill>
                <a:effectLst/>
                <a:latin typeface="Arial" panose="020B0604020202020204" pitchFamily="34" charset="0"/>
              </a:rPr>
              <a:t>réponses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la première question.</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1" i="0" u="sng" strike="noStrike" dirty="0">
                <a:solidFill>
                  <a:srgbClr val="0E101A"/>
                </a:solidFill>
                <a:effectLst/>
                <a:latin typeface="Arial" panose="020B0604020202020204" pitchFamily="34" charset="0"/>
              </a:rPr>
              <a:t>Guide de </a:t>
            </a:r>
            <a:r>
              <a:rPr lang="en-CA" sz="1800" b="1" i="0" u="sng" strike="noStrike" dirty="0" err="1">
                <a:solidFill>
                  <a:srgbClr val="0E101A"/>
                </a:solidFill>
                <a:effectLst/>
                <a:latin typeface="Arial" panose="020B0604020202020204" pitchFamily="34" charset="0"/>
              </a:rPr>
              <a:t>présentation</a:t>
            </a:r>
            <a:r>
              <a:rPr lang="en-CA" sz="1800" b="1" i="0" u="sng" strike="noStrike" dirty="0">
                <a:solidFill>
                  <a:srgbClr val="0E101A"/>
                </a:solidFill>
                <a:effectLst/>
                <a:latin typeface="Arial" panose="020B0604020202020204" pitchFamily="34" charset="0"/>
              </a:rPr>
              <a:t> </a:t>
            </a:r>
            <a:r>
              <a:rPr lang="en-CA" sz="1800" b="1" i="0" u="sng" strike="noStrike" dirty="0" err="1">
                <a:solidFill>
                  <a:srgbClr val="0E101A"/>
                </a:solidFill>
                <a:effectLst/>
                <a:latin typeface="Arial" panose="020B0604020202020204" pitchFamily="34" charset="0"/>
              </a:rPr>
              <a:t>en</a:t>
            </a:r>
            <a:r>
              <a:rPr lang="en-CA" sz="1800" b="1" i="0" u="sng" strike="noStrike" dirty="0">
                <a:solidFill>
                  <a:srgbClr val="0E101A"/>
                </a:solidFill>
                <a:effectLst/>
                <a:latin typeface="Arial" panose="020B0604020202020204" pitchFamily="34" charset="0"/>
              </a:rPr>
              <a:t> </a:t>
            </a:r>
            <a:r>
              <a:rPr lang="en-CA" sz="1800" b="1" i="0" u="sng" strike="noStrike" dirty="0" err="1">
                <a:solidFill>
                  <a:srgbClr val="0E101A"/>
                </a:solidFill>
                <a:effectLst/>
                <a:latin typeface="Arial" panose="020B0604020202020204" pitchFamily="34" charset="0"/>
              </a:rPr>
              <a:t>ligne</a:t>
            </a:r>
            <a:r>
              <a:rPr lang="en-CA" sz="1800" b="1" i="0" u="sng" strike="noStrike" dirty="0">
                <a:solidFill>
                  <a:srgbClr val="0E101A"/>
                </a:solidFill>
                <a:effectLst/>
                <a:latin typeface="Arial" panose="020B0604020202020204" pitchFamily="34" charset="0"/>
              </a:rPr>
              <a:t> :  Discussion </a:t>
            </a:r>
            <a:r>
              <a:rPr lang="en-CA" sz="1800" b="1" i="0" u="sng" strike="noStrike" dirty="0" err="1">
                <a:solidFill>
                  <a:srgbClr val="0E101A"/>
                </a:solidFill>
                <a:effectLst/>
                <a:latin typeface="Arial" panose="020B0604020202020204" pitchFamily="34" charset="0"/>
              </a:rPr>
              <a:t>dirigée</a:t>
            </a:r>
            <a:r>
              <a:rPr lang="en-CA" sz="1800" b="1" i="0" u="sng" strike="noStrike" dirty="0">
                <a:solidFill>
                  <a:srgbClr val="0E101A"/>
                </a:solidFill>
                <a:effectLst/>
                <a:latin typeface="Arial" panose="020B0604020202020204" pitchFamily="34" charset="0"/>
              </a:rPr>
              <a:t> par </a:t>
            </a:r>
            <a:r>
              <a:rPr lang="en-CA" sz="1800" b="1" i="0" u="sng" strike="noStrike" dirty="0" err="1">
                <a:solidFill>
                  <a:srgbClr val="0E101A"/>
                </a:solidFill>
                <a:effectLst/>
                <a:latin typeface="Arial" panose="020B0604020202020204" pitchFamily="34" charset="0"/>
              </a:rPr>
              <a:t>l’enseignant</a:t>
            </a:r>
            <a:r>
              <a:rPr lang="en-CA" sz="1800" b="1" i="0" u="sng" strike="noStrike" dirty="0">
                <a:solidFill>
                  <a:srgbClr val="0E101A"/>
                </a:solidFill>
                <a:effectLst/>
                <a:latin typeface="Arial" panose="020B0604020202020204" pitchFamily="34" charset="0"/>
              </a:rPr>
              <a:t> </a:t>
            </a:r>
            <a:r>
              <a:rPr lang="en-CA" sz="1800" b="1" i="0" u="sng" strike="noStrike" dirty="0" err="1">
                <a:solidFill>
                  <a:srgbClr val="0E101A"/>
                </a:solidFill>
                <a:effectLst/>
                <a:latin typeface="Arial" panose="020B0604020202020204" pitchFamily="34" charset="0"/>
              </a:rPr>
              <a:t>ou</a:t>
            </a:r>
            <a:r>
              <a:rPr lang="en-CA" sz="1800" b="1" i="0" u="sng" strike="noStrike" dirty="0">
                <a:solidFill>
                  <a:srgbClr val="0E101A"/>
                </a:solidFill>
                <a:effectLst/>
                <a:latin typeface="Arial" panose="020B0604020202020204" pitchFamily="34" charset="0"/>
              </a:rPr>
              <a:t> </a:t>
            </a:r>
            <a:r>
              <a:rPr lang="en-CA" sz="1800" b="1" i="0" u="sng" strike="noStrike" dirty="0" err="1">
                <a:solidFill>
                  <a:srgbClr val="0E101A"/>
                </a:solidFill>
                <a:effectLst/>
                <a:latin typeface="Arial" panose="020B0604020202020204" pitchFamily="34" charset="0"/>
              </a:rPr>
              <a:t>l’enseignante</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E101A"/>
                </a:solidFill>
                <a:effectLst/>
                <a:latin typeface="Arial" panose="020B0604020202020204" pitchFamily="34" charset="0"/>
              </a:rPr>
              <a:t>Outils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numériques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suggérés</a:t>
            </a:r>
            <a:r>
              <a:rPr lang="en-CA" sz="1800" b="0" i="0" u="none" strike="noStrike" dirty="0">
                <a:solidFill>
                  <a:srgbClr val="0E101A"/>
                </a:solidFill>
                <a:effectLst/>
                <a:latin typeface="Arial" panose="020B0604020202020204" pitchFamily="34" charset="0"/>
              </a:rPr>
              <a:t> : </a:t>
            </a:r>
            <a:endParaRPr lang="en-CA" b="0" i="0" u="none" strike="noStrike" dirty="0">
              <a:solidFill>
                <a:srgbClr val="000000"/>
              </a:solidFill>
              <a:effectLst/>
            </a:endParaRPr>
          </a:p>
          <a:p>
            <a:pPr algn="l" rtl="0" fontAlgn="base">
              <a:spcBef>
                <a:spcPts val="0"/>
              </a:spcBef>
              <a:spcAft>
                <a:spcPts val="0"/>
              </a:spcAft>
              <a:buFont typeface="+mj-lt"/>
              <a:buAutoNum type="arabicPeriod"/>
            </a:pPr>
            <a:r>
              <a:rPr lang="en-CA" sz="1800" b="1" i="1" u="none" strike="noStrike" dirty="0">
                <a:solidFill>
                  <a:srgbClr val="0E101A"/>
                </a:solidFill>
                <a:effectLst/>
                <a:latin typeface="Arial" panose="020B0604020202020204" pitchFamily="34" charset="0"/>
              </a:rPr>
              <a:t> </a:t>
            </a:r>
            <a:r>
              <a:rPr lang="en-CA" sz="1800" b="0" i="1" u="none" strike="noStrike" dirty="0">
                <a:solidFill>
                  <a:srgbClr val="0E101A"/>
                </a:solidFill>
                <a:effectLst/>
                <a:latin typeface="Arial" panose="020B0604020202020204" pitchFamily="34" charset="0"/>
              </a:rPr>
              <a:t>Google Docs </a:t>
            </a:r>
            <a:r>
              <a:rPr lang="en-CA" sz="1800" b="0" i="1" u="sng" strike="noStrike" dirty="0">
                <a:solidFill>
                  <a:srgbClr val="0563C1"/>
                </a:solidFill>
                <a:effectLst/>
                <a:latin typeface="Arial" panose="020B0604020202020204" pitchFamily="34" charset="0"/>
                <a:hlinkClick r:id="rId3"/>
              </a:rPr>
              <a:t>https://www.google.com/intl/fr_ca/docs/about/</a:t>
            </a:r>
            <a:endParaRPr lang="en-CA" sz="1800" b="1" i="1" u="none" strike="noStrike" dirty="0">
              <a:solidFill>
                <a:srgbClr val="4A6EE0"/>
              </a:solidFill>
              <a:effectLst/>
              <a:latin typeface="Times"/>
            </a:endParaRPr>
          </a:p>
          <a:p>
            <a:pPr algn="l" rtl="0" fontAlgn="base">
              <a:spcBef>
                <a:spcPts val="0"/>
              </a:spcBef>
              <a:spcAft>
                <a:spcPts val="0"/>
              </a:spcAft>
              <a:buFont typeface="+mj-lt"/>
              <a:buAutoNum type="arabicPeriod"/>
            </a:pPr>
            <a:r>
              <a:rPr lang="en-CA" sz="1800" b="0" i="1" u="none" strike="noStrike" dirty="0">
                <a:solidFill>
                  <a:srgbClr val="0E101A"/>
                </a:solidFill>
                <a:effectLst/>
                <a:latin typeface="Arial" panose="020B0604020202020204" pitchFamily="34" charset="0"/>
              </a:rPr>
              <a:t> </a:t>
            </a:r>
            <a:r>
              <a:rPr lang="en-CA" sz="1800" b="0" i="1" u="none" strike="noStrike" dirty="0" err="1">
                <a:solidFill>
                  <a:srgbClr val="0E101A"/>
                </a:solidFill>
                <a:effectLst/>
                <a:latin typeface="Arial" panose="020B0604020202020204" pitchFamily="34" charset="0"/>
              </a:rPr>
              <a:t>Zoho</a:t>
            </a:r>
            <a:r>
              <a:rPr lang="en-CA" sz="1800" b="0" i="1" u="none" strike="noStrike" dirty="0">
                <a:solidFill>
                  <a:srgbClr val="0E101A"/>
                </a:solidFill>
                <a:effectLst/>
                <a:latin typeface="Arial" panose="020B0604020202020204" pitchFamily="34" charset="0"/>
              </a:rPr>
              <a:t> Docs </a:t>
            </a:r>
            <a:r>
              <a:rPr lang="en-CA" sz="1800" b="0" i="1" u="sng" strike="noStrike" dirty="0">
                <a:solidFill>
                  <a:srgbClr val="0563C1"/>
                </a:solidFill>
                <a:effectLst/>
                <a:latin typeface="Arial" panose="020B0604020202020204" pitchFamily="34" charset="0"/>
                <a:hlinkClick r:id="rId4"/>
              </a:rPr>
              <a:t>https://www.zoho.com/fr/docs/</a:t>
            </a:r>
            <a:endParaRPr lang="en-CA" sz="1800" b="0" i="1" u="none" strike="noStrike" dirty="0">
              <a:solidFill>
                <a:srgbClr val="4A6EE0"/>
              </a:solidFill>
              <a:effectLst/>
              <a:latin typeface="Arial" panose="020B0604020202020204" pitchFamily="34" charset="0"/>
            </a:endParaRPr>
          </a:p>
          <a:p>
            <a:pPr algn="l" rtl="0" fontAlgn="base">
              <a:spcBef>
                <a:spcPts val="0"/>
              </a:spcBef>
              <a:spcAft>
                <a:spcPts val="0"/>
              </a:spcAft>
              <a:buFont typeface="+mj-lt"/>
              <a:buAutoNum type="arabicPeriod"/>
            </a:pPr>
            <a:r>
              <a:rPr lang="en-CA" sz="1800" b="0" i="1" u="none" strike="noStrike" dirty="0">
                <a:solidFill>
                  <a:srgbClr val="0E101A"/>
                </a:solidFill>
                <a:effectLst/>
                <a:latin typeface="Arial" panose="020B0604020202020204" pitchFamily="34" charset="0"/>
              </a:rPr>
              <a:t> Only </a:t>
            </a:r>
            <a:r>
              <a:rPr lang="en-CA" sz="1800" b="0" i="1" u="none" strike="noStrike" dirty="0" err="1">
                <a:solidFill>
                  <a:srgbClr val="0E101A"/>
                </a:solidFill>
                <a:effectLst/>
                <a:latin typeface="Arial" panose="020B0604020202020204" pitchFamily="34" charset="0"/>
              </a:rPr>
              <a:t>office</a:t>
            </a:r>
            <a:r>
              <a:rPr lang="en-CA" sz="1800" b="0" i="1" u="sng" strike="noStrike" dirty="0" err="1">
                <a:solidFill>
                  <a:srgbClr val="0563C1"/>
                </a:solidFill>
                <a:effectLst/>
                <a:latin typeface="Arial" panose="020B0604020202020204" pitchFamily="34" charset="0"/>
                <a:hlinkClick r:id="rId5"/>
              </a:rPr>
              <a:t>https</a:t>
            </a:r>
            <a:r>
              <a:rPr lang="en-CA" sz="1800" b="0" i="1" u="sng" strike="noStrike" dirty="0">
                <a:solidFill>
                  <a:srgbClr val="0563C1"/>
                </a:solidFill>
                <a:effectLst/>
                <a:latin typeface="Arial" panose="020B0604020202020204" pitchFamily="34" charset="0"/>
                <a:hlinkClick r:id="rId5"/>
              </a:rPr>
              <a:t>://www.onlyoffice.com/fr/</a:t>
            </a:r>
            <a:endParaRPr lang="en-CA" sz="1800" b="0" i="1" u="none" strike="noStrike" dirty="0">
              <a:solidFill>
                <a:srgbClr val="4A6EE0"/>
              </a:solidFill>
              <a:effectLst/>
              <a:latin typeface="Arial" panose="020B0604020202020204" pitchFamily="34" charset="0"/>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E101A"/>
                </a:solidFill>
                <a:effectLst/>
                <a:latin typeface="Arial" panose="020B0604020202020204" pitchFamily="34" charset="0"/>
              </a:rPr>
              <a:t>Les discussions </a:t>
            </a:r>
            <a:r>
              <a:rPr lang="en-CA" sz="1800" b="0" i="0" u="none" strike="noStrike" dirty="0" err="1">
                <a:solidFill>
                  <a:srgbClr val="0E101A"/>
                </a:solidFill>
                <a:effectLst/>
                <a:latin typeface="Arial" panose="020B0604020202020204" pitchFamily="34" charset="0"/>
              </a:rPr>
              <a:t>dirigées</a:t>
            </a:r>
            <a:r>
              <a:rPr lang="en-CA" sz="1800" b="0" i="0" u="none" strike="noStrike" dirty="0">
                <a:solidFill>
                  <a:srgbClr val="0E101A"/>
                </a:solidFill>
                <a:effectLst/>
                <a:latin typeface="Arial" panose="020B0604020202020204" pitchFamily="34" charset="0"/>
              </a:rPr>
              <a:t> par </a:t>
            </a:r>
            <a:r>
              <a:rPr lang="en-CA" sz="1800" b="0" i="0" u="none" strike="noStrike" dirty="0" err="1">
                <a:solidFill>
                  <a:srgbClr val="0E101A"/>
                </a:solidFill>
                <a:effectLst/>
                <a:latin typeface="Arial" panose="020B0604020202020204" pitchFamily="34" charset="0"/>
              </a:rPr>
              <a:t>l’enseignant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ou</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l’enseignante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sont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une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méthode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socratique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importante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où</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enseignants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sollicitent</a:t>
            </a:r>
            <a:r>
              <a:rPr lang="en-CA" sz="1800" b="0" i="0" u="none" strike="noStrike" dirty="0">
                <a:solidFill>
                  <a:srgbClr val="0E101A"/>
                </a:solidFill>
                <a:effectLst/>
                <a:latin typeface="Arial" panose="020B0604020202020204" pitchFamily="34" charset="0"/>
              </a:rPr>
              <a:t> et </a:t>
            </a:r>
            <a:r>
              <a:rPr lang="en-CA" sz="1800" b="0" i="0" u="none" strike="noStrike" dirty="0" err="1">
                <a:solidFill>
                  <a:srgbClr val="0E101A"/>
                </a:solidFill>
                <a:effectLst/>
                <a:latin typeface="Arial" panose="020B0604020202020204" pitchFamily="34" charset="0"/>
              </a:rPr>
              <a:t>enregistrent</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réponses</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sur des </a:t>
            </a:r>
            <a:r>
              <a:rPr lang="en-CA" sz="1800" b="0" i="0" u="none" strike="noStrike" dirty="0" err="1">
                <a:solidFill>
                  <a:srgbClr val="0E101A"/>
                </a:solidFill>
                <a:effectLst/>
                <a:latin typeface="Arial" panose="020B0604020202020204" pitchFamily="34" charset="0"/>
              </a:rPr>
              <a:t>espaces</a:t>
            </a:r>
            <a:r>
              <a:rPr lang="en-CA" sz="1800" b="0" i="0" u="none" strike="noStrike" dirty="0">
                <a:solidFill>
                  <a:srgbClr val="0E101A"/>
                </a:solidFill>
                <a:effectLst/>
                <a:latin typeface="Arial" panose="020B0604020202020204" pitchFamily="34" charset="0"/>
              </a:rPr>
              <a:t> semi-permanents (tableau noir </a:t>
            </a:r>
            <a:r>
              <a:rPr lang="en-CA" sz="1800" b="0" i="0" u="none" strike="noStrike" dirty="0" err="1">
                <a:solidFill>
                  <a:srgbClr val="0E101A"/>
                </a:solidFill>
                <a:effectLst/>
                <a:latin typeface="Arial" panose="020B0604020202020204" pitchFamily="34" charset="0"/>
              </a:rPr>
              <a:t>ou</a:t>
            </a:r>
            <a:r>
              <a:rPr lang="en-CA" sz="1800" b="0" i="0" u="none" strike="noStrike" dirty="0">
                <a:solidFill>
                  <a:srgbClr val="0E101A"/>
                </a:solidFill>
                <a:effectLst/>
                <a:latin typeface="Arial" panose="020B0604020202020204" pitchFamily="34" charset="0"/>
              </a:rPr>
              <a:t> tableaux </a:t>
            </a:r>
            <a:r>
              <a:rPr lang="en-CA" sz="1800" b="0" i="0" u="none" strike="noStrike" dirty="0" err="1">
                <a:solidFill>
                  <a:srgbClr val="0E101A"/>
                </a:solidFill>
                <a:effectLst/>
                <a:latin typeface="Arial" panose="020B0604020202020204" pitchFamily="34" charset="0"/>
              </a:rPr>
              <a:t>blancs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ligne</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enseignant</a:t>
            </a:r>
            <a:r>
              <a:rPr lang="en-CA" sz="1800" b="0" i="0" u="none" strike="noStrike" dirty="0">
                <a:solidFill>
                  <a:srgbClr val="0E101A"/>
                </a:solidFill>
                <a:effectLst/>
                <a:latin typeface="Arial" panose="020B0604020202020204" pitchFamily="34" charset="0"/>
              </a:rPr>
              <a:t>(e)s </a:t>
            </a:r>
            <a:r>
              <a:rPr lang="en-CA" sz="1800" b="0" i="0" u="none" strike="noStrike" dirty="0" err="1">
                <a:solidFill>
                  <a:srgbClr val="0E101A"/>
                </a:solidFill>
                <a:effectLst/>
                <a:latin typeface="Arial" panose="020B0604020202020204" pitchFamily="34" charset="0"/>
              </a:rPr>
              <a:t>sont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mesure</a:t>
            </a:r>
            <a:r>
              <a:rPr lang="en-CA" sz="1800" b="0" i="0" u="none" strike="noStrike" dirty="0">
                <a:solidFill>
                  <a:srgbClr val="0E101A"/>
                </a:solidFill>
                <a:effectLst/>
                <a:latin typeface="Arial" panose="020B0604020202020204" pitchFamily="34" charset="0"/>
              </a:rPr>
              <a:t> de faire un </a:t>
            </a:r>
            <a:r>
              <a:rPr lang="en-CA" sz="1800" b="0" i="0" u="none" strike="noStrike" dirty="0" err="1">
                <a:solidFill>
                  <a:srgbClr val="0E101A"/>
                </a:solidFill>
                <a:effectLst/>
                <a:latin typeface="Arial" panose="020B0604020202020204" pitchFamily="34" charset="0"/>
              </a:rPr>
              <a:t>enregistrement</a:t>
            </a:r>
            <a:r>
              <a:rPr lang="en-CA" sz="1800" b="0" i="0" u="none" strike="noStrike" dirty="0">
                <a:solidFill>
                  <a:srgbClr val="0E101A"/>
                </a:solidFill>
                <a:effectLst/>
                <a:latin typeface="Arial" panose="020B0604020202020204" pitchFamily="34" charset="0"/>
              </a:rPr>
              <a:t> numérique des </a:t>
            </a:r>
            <a:r>
              <a:rPr lang="en-CA" sz="1800" b="0" i="0" u="none" strike="noStrike" dirty="0" err="1">
                <a:solidFill>
                  <a:srgbClr val="0E101A"/>
                </a:solidFill>
                <a:effectLst/>
                <a:latin typeface="Arial" panose="020B0604020202020204" pitchFamily="34" charset="0"/>
              </a:rPr>
              <a:t>idées</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qui </a:t>
            </a:r>
            <a:r>
              <a:rPr lang="en-CA" sz="1800" b="0" i="0" u="none" strike="noStrike" dirty="0" err="1">
                <a:solidFill>
                  <a:srgbClr val="0E101A"/>
                </a:solidFill>
                <a:effectLst/>
                <a:latin typeface="Arial" panose="020B0604020202020204" pitchFamily="34" charset="0"/>
              </a:rPr>
              <a:t>seront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partagées</a:t>
            </a:r>
            <a:r>
              <a:rPr lang="en-CA" sz="1800" b="0" i="0" u="none" strike="noStrike" dirty="0">
                <a:solidFill>
                  <a:srgbClr val="0E101A"/>
                </a:solidFill>
                <a:effectLst/>
                <a:latin typeface="Arial" panose="020B0604020202020204" pitchFamily="34" charset="0"/>
              </a:rPr>
              <a:t> entre </a:t>
            </a:r>
            <a:r>
              <a:rPr lang="en-CA" sz="1800" b="0" i="0" u="none" strike="noStrike" dirty="0" err="1">
                <a:solidFill>
                  <a:srgbClr val="0E101A"/>
                </a:solidFill>
                <a:effectLst/>
                <a:latin typeface="Arial" panose="020B0604020202020204" pitchFamily="34" charset="0"/>
              </a:rPr>
              <a:t>eux</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Lorsque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vous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animez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une</a:t>
            </a:r>
            <a:r>
              <a:rPr lang="en-CA" sz="1800" b="0" i="0" u="none" strike="noStrike" dirty="0">
                <a:solidFill>
                  <a:srgbClr val="0E101A"/>
                </a:solidFill>
                <a:effectLst/>
                <a:latin typeface="Arial" panose="020B0604020202020204" pitchFamily="34" charset="0"/>
              </a:rPr>
              <a:t> discussion numérique, </a:t>
            </a:r>
            <a:r>
              <a:rPr lang="en-CA" sz="1800" b="0" i="0" u="none" strike="noStrike" dirty="0" err="1">
                <a:solidFill>
                  <a:srgbClr val="0E101A"/>
                </a:solidFill>
                <a:effectLst/>
                <a:latin typeface="Arial" panose="020B0604020202020204" pitchFamily="34" charset="0"/>
              </a:rPr>
              <a:t>gardez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l’esprit</a:t>
            </a:r>
            <a:r>
              <a:rPr lang="en-CA" sz="1800" b="0" i="0" u="none" strike="noStrike" dirty="0">
                <a:solidFill>
                  <a:srgbClr val="0E101A"/>
                </a:solidFill>
                <a:effectLst/>
                <a:latin typeface="Arial" panose="020B0604020202020204" pitchFamily="34" charset="0"/>
              </a:rPr>
              <a:t> les suggestions </a:t>
            </a:r>
            <a:r>
              <a:rPr lang="en-CA" sz="1800" b="0" i="0" u="none" strike="noStrike" dirty="0" err="1">
                <a:solidFill>
                  <a:srgbClr val="0E101A"/>
                </a:solidFill>
                <a:effectLst/>
                <a:latin typeface="Arial" panose="020B0604020202020204" pitchFamily="34" charset="0"/>
              </a:rPr>
              <a:t>suivantes</a:t>
            </a:r>
            <a:r>
              <a:rPr lang="en-CA" sz="1800" b="0" i="0" u="none" strike="noStrike" dirty="0">
                <a:solidFill>
                  <a:srgbClr val="0E101A"/>
                </a:solidFill>
                <a:effectLst/>
                <a:latin typeface="Arial" panose="020B0604020202020204" pitchFamily="34" charset="0"/>
              </a:rPr>
              <a:t>.</a:t>
            </a:r>
            <a:endParaRPr lang="en-CA" b="0" i="0" u="none" strike="noStrike" dirty="0">
              <a:solidFill>
                <a:srgbClr val="000000"/>
              </a:solidFill>
              <a:effectLst/>
            </a:endParaRP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Choisissez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une</a:t>
            </a:r>
            <a:r>
              <a:rPr lang="en-CA" sz="1800" b="0" i="0" u="none" strike="noStrike" dirty="0">
                <a:solidFill>
                  <a:srgbClr val="0E101A"/>
                </a:solidFill>
                <a:effectLst/>
                <a:latin typeface="Arial" panose="020B0604020202020204" pitchFamily="34" charset="0"/>
              </a:rPr>
              <a:t> plate-</a:t>
            </a:r>
            <a:r>
              <a:rPr lang="en-CA" sz="1800" b="0" i="0" u="none" strike="noStrike" dirty="0" err="1">
                <a:solidFill>
                  <a:srgbClr val="0E101A"/>
                </a:solidFill>
                <a:effectLst/>
                <a:latin typeface="Arial" panose="020B0604020202020204" pitchFamily="34" charset="0"/>
              </a:rPr>
              <a:t>forme</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conférence</a:t>
            </a:r>
            <a:r>
              <a:rPr lang="en-CA" sz="1800" b="0" i="0" u="none" strike="noStrike" dirty="0">
                <a:solidFill>
                  <a:srgbClr val="0E101A"/>
                </a:solidFill>
                <a:effectLst/>
                <a:latin typeface="Arial" panose="020B0604020202020204" pitchFamily="34" charset="0"/>
              </a:rPr>
              <a:t> qui </a:t>
            </a:r>
            <a:r>
              <a:rPr lang="en-CA" sz="1800" b="0" i="0" u="none" strike="noStrike" dirty="0" err="1">
                <a:solidFill>
                  <a:srgbClr val="0E101A"/>
                </a:solidFill>
                <a:effectLst/>
                <a:latin typeface="Arial" panose="020B0604020202020204" pitchFamily="34" charset="0"/>
              </a:rPr>
              <a:t>permet</a:t>
            </a:r>
            <a:r>
              <a:rPr lang="en-CA" sz="1800" b="0" i="0" u="none" strike="noStrike" dirty="0">
                <a:solidFill>
                  <a:srgbClr val="0E101A"/>
                </a:solidFill>
                <a:effectLst/>
                <a:latin typeface="Arial" panose="020B0604020202020204" pitchFamily="34" charset="0"/>
              </a:rPr>
              <a:t> le partage </a:t>
            </a:r>
            <a:r>
              <a:rPr lang="en-CA" sz="1800" b="0" i="0" u="none" strike="noStrike" dirty="0" err="1">
                <a:solidFill>
                  <a:srgbClr val="0E101A"/>
                </a:solidFill>
                <a:effectLst/>
                <a:latin typeface="Arial" panose="020B0604020202020204" pitchFamily="34" charset="0"/>
              </a:rPr>
              <a:t>d’écran</a:t>
            </a:r>
            <a:r>
              <a:rPr lang="en-CA" sz="1800" b="0" i="0" u="none" strike="noStrike" dirty="0">
                <a:solidFill>
                  <a:srgbClr val="0E101A"/>
                </a:solidFill>
                <a:effectLst/>
                <a:latin typeface="Arial" panose="020B0604020202020204" pitchFamily="34" charset="0"/>
              </a:rPr>
              <a:t>.</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Choisissez</a:t>
            </a:r>
            <a:r>
              <a:rPr lang="en-CA" sz="1800" b="0" i="0" u="none" strike="noStrike" dirty="0">
                <a:solidFill>
                  <a:srgbClr val="0E101A"/>
                </a:solidFill>
                <a:effectLst/>
                <a:latin typeface="Arial" panose="020B0604020202020204" pitchFamily="34" charset="0"/>
              </a:rPr>
              <a:t> un </a:t>
            </a:r>
            <a:r>
              <a:rPr lang="en-CA" sz="1800" b="0" i="0" u="none" strike="noStrike" dirty="0" err="1">
                <a:solidFill>
                  <a:srgbClr val="0E101A"/>
                </a:solidFill>
                <a:effectLst/>
                <a:latin typeface="Arial" panose="020B0604020202020204" pitchFamily="34" charset="0"/>
              </a:rPr>
              <a:t>logiciel</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traitement</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texte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ou</a:t>
            </a:r>
            <a:r>
              <a:rPr lang="en-CA" sz="1800" b="0" i="0" u="none" strike="noStrike" dirty="0">
                <a:solidFill>
                  <a:srgbClr val="0E101A"/>
                </a:solidFill>
                <a:effectLst/>
                <a:latin typeface="Arial" panose="020B0604020202020204" pitchFamily="34" charset="0"/>
              </a:rPr>
              <a:t> de prise de notes pour </a:t>
            </a:r>
            <a:r>
              <a:rPr lang="en-CA" sz="1800" b="0" i="0" u="none" strike="noStrike" dirty="0" err="1">
                <a:solidFill>
                  <a:srgbClr val="0E101A"/>
                </a:solidFill>
                <a:effectLst/>
                <a:latin typeface="Arial" panose="020B0604020202020204" pitchFamily="34" charset="0"/>
              </a:rPr>
              <a:t>enregistrer</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commentaires</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Veillez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ne </a:t>
            </a:r>
            <a:r>
              <a:rPr lang="en-CA" sz="1800" b="0" i="0" u="none" strike="noStrike" dirty="0" err="1">
                <a:solidFill>
                  <a:srgbClr val="0E101A"/>
                </a:solidFill>
                <a:effectLst/>
                <a:latin typeface="Arial" panose="020B0604020202020204" pitchFamily="34" charset="0"/>
              </a:rPr>
              <a:t>partager</a:t>
            </a:r>
            <a:r>
              <a:rPr lang="en-CA" sz="1800" b="0" i="0" u="none" strike="noStrike" dirty="0">
                <a:solidFill>
                  <a:srgbClr val="0E101A"/>
                </a:solidFill>
                <a:effectLst/>
                <a:latin typeface="Arial" panose="020B0604020202020204" pitchFamily="34" charset="0"/>
              </a:rPr>
              <a:t> que </a:t>
            </a:r>
            <a:r>
              <a:rPr lang="en-CA" sz="1800" b="0" i="0" u="none" strike="noStrike" dirty="0" err="1">
                <a:solidFill>
                  <a:srgbClr val="0E101A"/>
                </a:solidFill>
                <a:effectLst/>
                <a:latin typeface="Arial" panose="020B0604020202020204" pitchFamily="34" charset="0"/>
              </a:rPr>
              <a:t>l’écran</a:t>
            </a:r>
            <a:r>
              <a:rPr lang="en-CA" sz="1800" b="0" i="0" u="none" strike="noStrike" dirty="0">
                <a:solidFill>
                  <a:srgbClr val="0E101A"/>
                </a:solidFill>
                <a:effectLst/>
                <a:latin typeface="Arial" panose="020B0604020202020204" pitchFamily="34" charset="0"/>
              </a:rPr>
              <a:t> du </a:t>
            </a:r>
            <a:r>
              <a:rPr lang="en-CA" sz="1800" b="0" i="0" u="none" strike="noStrike" dirty="0" err="1">
                <a:solidFill>
                  <a:srgbClr val="0E101A"/>
                </a:solidFill>
                <a:effectLst/>
                <a:latin typeface="Arial" panose="020B0604020202020204" pitchFamily="34" charset="0"/>
              </a:rPr>
              <a:t>logiciel</a:t>
            </a:r>
            <a:r>
              <a:rPr lang="en-CA" sz="1800" b="0" i="0" u="none" strike="noStrike" dirty="0">
                <a:solidFill>
                  <a:srgbClr val="0E101A"/>
                </a:solidFill>
                <a:effectLst/>
                <a:latin typeface="Arial" panose="020B0604020202020204" pitchFamily="34" charset="0"/>
              </a:rPr>
              <a:t> que </a:t>
            </a:r>
            <a:r>
              <a:rPr lang="en-CA" sz="1800" b="0" i="0" u="none" strike="noStrike" dirty="0" err="1">
                <a:solidFill>
                  <a:srgbClr val="0E101A"/>
                </a:solidFill>
                <a:effectLst/>
                <a:latin typeface="Arial" panose="020B0604020202020204" pitchFamily="34" charset="0"/>
              </a:rPr>
              <a:t>vous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souhaitez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montrer</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Rendez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l’enregistrement</a:t>
            </a:r>
            <a:r>
              <a:rPr lang="en-CA" sz="1800" b="0" i="0" u="none" strike="noStrike" dirty="0">
                <a:solidFill>
                  <a:srgbClr val="0E101A"/>
                </a:solidFill>
                <a:effectLst/>
                <a:latin typeface="Arial" panose="020B0604020202020204" pitchFamily="34" charset="0"/>
              </a:rPr>
              <a:t> final de la conversation de </a:t>
            </a:r>
            <a:r>
              <a:rPr lang="en-CA" sz="1800" b="0" i="0" u="none" strike="noStrike" dirty="0" err="1">
                <a:solidFill>
                  <a:srgbClr val="0E101A"/>
                </a:solidFill>
                <a:effectLst/>
                <a:latin typeface="Arial" panose="020B0604020202020204" pitchFamily="34" charset="0"/>
              </a:rPr>
              <a:t>classe</a:t>
            </a:r>
            <a:r>
              <a:rPr lang="en-CA" sz="1800" b="0" i="0" u="none" strike="noStrike" dirty="0">
                <a:solidFill>
                  <a:srgbClr val="0E101A"/>
                </a:solidFill>
                <a:effectLst/>
                <a:latin typeface="Arial" panose="020B0604020202020204" pitchFamily="34" charset="0"/>
              </a:rPr>
              <a:t> accessible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a:t>
            </a:r>
          </a:p>
          <a:p>
            <a:pPr algn="l" rtl="0">
              <a:spcBef>
                <a:spcPts val="0"/>
              </a:spcBef>
              <a:spcAft>
                <a:spcPts val="0"/>
              </a:spcAft>
            </a:pPr>
            <a:br>
              <a:rPr lang="en-CA" b="0" i="0" u="none" strike="noStrike" dirty="0">
                <a:solidFill>
                  <a:srgbClr val="000000"/>
                </a:solidFill>
                <a:effectLst/>
              </a:rPr>
            </a:br>
            <a:r>
              <a:rPr lang="en-CA" sz="1800" b="1" i="0" u="sng" strike="noStrike" dirty="0">
                <a:solidFill>
                  <a:srgbClr val="000000"/>
                </a:solidFill>
                <a:effectLst/>
                <a:highlight>
                  <a:srgbClr val="FFFFFF"/>
                </a:highlight>
                <a:latin typeface="Arial" panose="020B0604020202020204" pitchFamily="34" charset="0"/>
              </a:rPr>
              <a:t>Guide de </a:t>
            </a:r>
            <a:r>
              <a:rPr lang="en-CA" sz="1800" b="1" i="0" u="sng" strike="noStrike" dirty="0" err="1">
                <a:solidFill>
                  <a:srgbClr val="000000"/>
                </a:solidFill>
                <a:effectLst/>
                <a:highlight>
                  <a:srgbClr val="FFFFFF"/>
                </a:highlight>
                <a:latin typeface="Arial" panose="020B0604020202020204" pitchFamily="34" charset="0"/>
              </a:rPr>
              <a:t>présentation</a:t>
            </a:r>
            <a:r>
              <a:rPr lang="en-CA" sz="1800" b="1" i="0" u="sng" strike="noStrike" dirty="0">
                <a:solidFill>
                  <a:srgbClr val="000000"/>
                </a:solidFill>
                <a:effectLst/>
                <a:highlight>
                  <a:srgbClr val="FFFFFF"/>
                </a:highlight>
                <a:latin typeface="Arial" panose="020B0604020202020204" pitchFamily="34" charset="0"/>
              </a:rPr>
              <a:t> </a:t>
            </a:r>
            <a:r>
              <a:rPr lang="en-CA" sz="1800" b="1" i="0" u="sng" strike="noStrike" dirty="0" err="1">
                <a:solidFill>
                  <a:srgbClr val="000000"/>
                </a:solidFill>
                <a:effectLst/>
                <a:highlight>
                  <a:srgbClr val="FFFFFF"/>
                </a:highlight>
                <a:latin typeface="Arial" panose="020B0604020202020204" pitchFamily="34" charset="0"/>
              </a:rPr>
              <a:t>en</a:t>
            </a:r>
            <a:r>
              <a:rPr lang="en-CA" sz="1800" b="1" i="0" u="sng" strike="noStrike" dirty="0">
                <a:solidFill>
                  <a:srgbClr val="000000"/>
                </a:solidFill>
                <a:effectLst/>
                <a:highlight>
                  <a:srgbClr val="FFFFFF"/>
                </a:highlight>
                <a:latin typeface="Arial" panose="020B0604020202020204" pitchFamily="34" charset="0"/>
              </a:rPr>
              <a:t> </a:t>
            </a:r>
            <a:r>
              <a:rPr lang="en-CA" sz="1800" b="1" i="0" u="sng" strike="noStrike" dirty="0" err="1">
                <a:solidFill>
                  <a:srgbClr val="000000"/>
                </a:solidFill>
                <a:effectLst/>
                <a:highlight>
                  <a:srgbClr val="FFFFFF"/>
                </a:highlight>
                <a:latin typeface="Arial" panose="020B0604020202020204" pitchFamily="34" charset="0"/>
              </a:rPr>
              <a:t>ligne</a:t>
            </a:r>
            <a:r>
              <a:rPr lang="en-CA" sz="1800" b="1" i="0" u="sng" strike="noStrike" dirty="0">
                <a:solidFill>
                  <a:srgbClr val="000000"/>
                </a:solidFill>
                <a:effectLst/>
                <a:highlight>
                  <a:srgbClr val="FFFFFF"/>
                </a:highlight>
                <a:latin typeface="Arial" panose="020B0604020202020204" pitchFamily="34" charset="0"/>
              </a:rPr>
              <a:t> : Tableau </a:t>
            </a:r>
            <a:r>
              <a:rPr lang="en-CA" sz="1800" b="1" i="0" u="sng" strike="noStrike" dirty="0" err="1">
                <a:solidFill>
                  <a:srgbClr val="000000"/>
                </a:solidFill>
                <a:effectLst/>
                <a:highlight>
                  <a:srgbClr val="FFFFFF"/>
                </a:highlight>
                <a:latin typeface="Arial" panose="020B0604020202020204" pitchFamily="34" charset="0"/>
              </a:rPr>
              <a:t>blanc</a:t>
            </a:r>
            <a:r>
              <a:rPr lang="en-CA" sz="1800" b="1" i="0" u="sng" strike="noStrike" dirty="0">
                <a:solidFill>
                  <a:srgbClr val="000000"/>
                </a:solidFill>
                <a:effectLst/>
                <a:highlight>
                  <a:srgbClr val="FFFFFF"/>
                </a:highlight>
                <a:latin typeface="Arial" panose="020B0604020202020204" pitchFamily="34" charset="0"/>
              </a:rPr>
              <a:t> numérique</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00000"/>
                </a:solidFill>
                <a:effectLst/>
                <a:highlight>
                  <a:srgbClr val="FFFFFF"/>
                </a:highlight>
                <a:latin typeface="Arial" panose="020B0604020202020204" pitchFamily="34" charset="0"/>
              </a:rPr>
              <a:t>Les tableaux </a:t>
            </a:r>
            <a:r>
              <a:rPr lang="en-CA" sz="1800" b="0" i="0" u="none" strike="noStrike" dirty="0" err="1">
                <a:solidFill>
                  <a:srgbClr val="000000"/>
                </a:solidFill>
                <a:effectLst/>
                <a:highlight>
                  <a:srgbClr val="FFFFFF"/>
                </a:highlight>
                <a:latin typeface="Arial" panose="020B0604020202020204" pitchFamily="34" charset="0"/>
              </a:rPr>
              <a:t>blancs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numériques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permettent</a:t>
            </a:r>
            <a:r>
              <a:rPr lang="en-CA" sz="1800" b="0" i="0" u="none" strike="noStrike" dirty="0">
                <a:solidFill>
                  <a:srgbClr val="000000"/>
                </a:solidFill>
                <a:effectLst/>
                <a:highlight>
                  <a:srgbClr val="FFFFFF"/>
                </a:highlight>
                <a:latin typeface="Arial" panose="020B0604020202020204" pitchFamily="34" charset="0"/>
              </a:rPr>
              <a:t> aux </a:t>
            </a:r>
            <a:r>
              <a:rPr lang="en-CA" sz="1800" b="0" i="0" u="none" strike="noStrike" dirty="0" err="1">
                <a:solidFill>
                  <a:srgbClr val="000000"/>
                </a:solidFill>
                <a:effectLst/>
                <a:highlight>
                  <a:srgbClr val="FFFFFF"/>
                </a:highlight>
                <a:latin typeface="Arial" panose="020B0604020202020204" pitchFamily="34" charset="0"/>
              </a:rPr>
              <a:t>éducateurs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ou</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éducatrices</a:t>
            </a:r>
            <a:r>
              <a:rPr lang="en-CA" sz="1800" b="0" i="0" u="none" strike="noStrike" dirty="0">
                <a:solidFill>
                  <a:srgbClr val="000000"/>
                </a:solidFill>
                <a:effectLst/>
                <a:highlight>
                  <a:srgbClr val="FFFFFF"/>
                </a:highlight>
                <a:latin typeface="Arial" panose="020B0604020202020204" pitchFamily="34" charset="0"/>
              </a:rPr>
              <a:t> et aux </a:t>
            </a:r>
            <a:r>
              <a:rPr lang="en-CA" sz="1800" b="0" i="0" u="none" strike="noStrike" dirty="0" err="1">
                <a:solidFill>
                  <a:srgbClr val="000000"/>
                </a:solidFill>
                <a:effectLst/>
                <a:highlight>
                  <a:srgbClr val="FFFFFF"/>
                </a:highlight>
                <a:latin typeface="Arial" panose="020B0604020202020204" pitchFamily="34" charset="0"/>
              </a:rPr>
              <a:t>élèves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d’ajouter</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simultanément</a:t>
            </a:r>
            <a:r>
              <a:rPr lang="en-CA" sz="1800" b="0" i="0" u="none" strike="noStrike" dirty="0">
                <a:solidFill>
                  <a:srgbClr val="000000"/>
                </a:solidFill>
                <a:effectLst/>
                <a:highlight>
                  <a:srgbClr val="FFFFFF"/>
                </a:highlight>
                <a:latin typeface="Arial" panose="020B0604020202020204" pitchFamily="34" charset="0"/>
              </a:rPr>
              <a:t> du </a:t>
            </a:r>
            <a:r>
              <a:rPr lang="en-CA" sz="1800" b="0" i="0" u="none" strike="noStrike" dirty="0" err="1">
                <a:solidFill>
                  <a:srgbClr val="000000"/>
                </a:solidFill>
                <a:effectLst/>
                <a:highlight>
                  <a:srgbClr val="FFFFFF"/>
                </a:highlight>
                <a:latin typeface="Arial" panose="020B0604020202020204" pitchFamily="34" charset="0"/>
              </a:rPr>
              <a:t>texte</a:t>
            </a:r>
            <a:r>
              <a:rPr lang="en-CA" sz="1800" b="0" i="0" u="none" strike="noStrike" dirty="0">
                <a:solidFill>
                  <a:srgbClr val="000000"/>
                </a:solidFill>
                <a:effectLst/>
                <a:highlight>
                  <a:srgbClr val="FFFFFF"/>
                </a:highlight>
                <a:latin typeface="Arial" panose="020B0604020202020204" pitchFamily="34" charset="0"/>
              </a:rPr>
              <a:t> et des images sur un </a:t>
            </a:r>
            <a:r>
              <a:rPr lang="en-CA" sz="1800" b="0" i="0" u="none" strike="noStrike" dirty="0" err="1">
                <a:solidFill>
                  <a:srgbClr val="000000"/>
                </a:solidFill>
                <a:effectLst/>
                <a:highlight>
                  <a:srgbClr val="FFFFFF"/>
                </a:highlight>
                <a:latin typeface="Arial" panose="020B0604020202020204" pitchFamily="34" charset="0"/>
              </a:rPr>
              <a:t>seul</a:t>
            </a:r>
            <a:r>
              <a:rPr lang="en-CA" sz="1800" b="0" i="0" u="none" strike="noStrike" dirty="0">
                <a:solidFill>
                  <a:srgbClr val="000000"/>
                </a:solidFill>
                <a:effectLst/>
                <a:highlight>
                  <a:srgbClr val="FFFFFF"/>
                </a:highlight>
                <a:latin typeface="Arial" panose="020B0604020202020204" pitchFamily="34" charset="0"/>
              </a:rPr>
              <a:t> document du tableau </a:t>
            </a:r>
            <a:r>
              <a:rPr lang="en-CA" sz="1800" b="0" i="0" u="none" strike="noStrike" dirty="0" err="1">
                <a:solidFill>
                  <a:srgbClr val="000000"/>
                </a:solidFill>
                <a:effectLst/>
                <a:highlight>
                  <a:srgbClr val="FFFFFF"/>
                </a:highlight>
                <a:latin typeface="Arial" panose="020B0604020202020204" pitchFamily="34" charset="0"/>
              </a:rPr>
              <a:t>blanc</a:t>
            </a:r>
            <a:r>
              <a:rPr lang="en-CA" sz="1800" b="0" i="0" u="none" strike="noStrike" dirty="0">
                <a:solidFill>
                  <a:srgbClr val="000000"/>
                </a:solidFill>
                <a:effectLst/>
                <a:highlight>
                  <a:srgbClr val="FFFFFF"/>
                </a:highlight>
                <a:latin typeface="Arial" panose="020B0604020202020204" pitchFamily="34" charset="0"/>
              </a:rPr>
              <a:t> numérique.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E101A"/>
                </a:solidFill>
                <a:effectLst/>
                <a:latin typeface="Arial" panose="020B0604020202020204" pitchFamily="34" charset="0"/>
              </a:rPr>
              <a:t>Bien que </a:t>
            </a:r>
            <a:r>
              <a:rPr lang="en-CA" sz="1800" b="0" i="0" u="none" strike="noStrike" dirty="0" err="1">
                <a:solidFill>
                  <a:srgbClr val="0E101A"/>
                </a:solidFill>
                <a:effectLst/>
                <a:latin typeface="Arial" panose="020B0604020202020204" pitchFamily="34" charset="0"/>
              </a:rPr>
              <a:t>chaque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enseignant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ou</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enseignante</a:t>
            </a:r>
            <a:r>
              <a:rPr lang="en-CA" sz="1800" b="0" i="0" u="none" strike="noStrike" dirty="0">
                <a:solidFill>
                  <a:srgbClr val="0E101A"/>
                </a:solidFill>
                <a:effectLst/>
                <a:latin typeface="Arial" panose="020B0604020202020204" pitchFamily="34" charset="0"/>
              </a:rPr>
              <a:t> utilise </a:t>
            </a:r>
            <a:r>
              <a:rPr lang="en-CA" sz="1800" b="0" i="0" u="none" strike="noStrike" dirty="0" err="1">
                <a:solidFill>
                  <a:srgbClr val="0E101A"/>
                </a:solidFill>
                <a:effectLst/>
                <a:latin typeface="Arial" panose="020B0604020202020204" pitchFamily="34" charset="0"/>
              </a:rPr>
              <a:t>différents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systèmes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d’apprentissage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ligne</a:t>
            </a:r>
            <a:r>
              <a:rPr lang="en-CA" sz="1800" b="0" i="0" u="none" strike="noStrike" dirty="0">
                <a:solidFill>
                  <a:srgbClr val="0E101A"/>
                </a:solidFill>
                <a:effectLst/>
                <a:latin typeface="Arial" panose="020B0604020202020204" pitchFamily="34" charset="0"/>
              </a:rPr>
              <a:t> pour </a:t>
            </a:r>
            <a:r>
              <a:rPr lang="en-CA" sz="1800" b="0" i="0" u="none" strike="noStrike" dirty="0" err="1">
                <a:solidFill>
                  <a:srgbClr val="0E101A"/>
                </a:solidFill>
                <a:effectLst/>
                <a:latin typeface="Arial" panose="020B0604020202020204" pitchFamily="34" charset="0"/>
              </a:rPr>
              <a:t>interagir</a:t>
            </a:r>
            <a:r>
              <a:rPr lang="en-CA" sz="1800" b="0" i="0" u="none" strike="noStrike" dirty="0">
                <a:solidFill>
                  <a:srgbClr val="0E101A"/>
                </a:solidFill>
                <a:effectLst/>
                <a:latin typeface="Arial" panose="020B0604020202020204" pitchFamily="34" charset="0"/>
              </a:rPr>
              <a:t> avec les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les plates-</a:t>
            </a:r>
            <a:r>
              <a:rPr lang="en-CA" sz="1800" b="0" i="0" u="none" strike="noStrike" dirty="0" err="1">
                <a:solidFill>
                  <a:srgbClr val="0E101A"/>
                </a:solidFill>
                <a:effectLst/>
                <a:latin typeface="Arial" panose="020B0604020202020204" pitchFamily="34" charset="0"/>
              </a:rPr>
              <a:t>formes</a:t>
            </a:r>
            <a:r>
              <a:rPr lang="en-CA" sz="1800" b="0" i="0" u="none" strike="noStrike" dirty="0">
                <a:solidFill>
                  <a:srgbClr val="0E101A"/>
                </a:solidFill>
                <a:effectLst/>
                <a:latin typeface="Arial" panose="020B0604020202020204" pitchFamily="34" charset="0"/>
              </a:rPr>
              <a:t> les plus </a:t>
            </a:r>
            <a:r>
              <a:rPr lang="en-CA" sz="1800" b="0" i="0" u="none" strike="noStrike" dirty="0" err="1">
                <a:solidFill>
                  <a:srgbClr val="0E101A"/>
                </a:solidFill>
                <a:effectLst/>
                <a:latin typeface="Arial" panose="020B0604020202020204" pitchFamily="34" charset="0"/>
              </a:rPr>
              <a:t>courantes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partagent</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caractéristiques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similaires</a:t>
            </a:r>
            <a:r>
              <a:rPr lang="en-CA" sz="1800" b="0" i="0" u="none" strike="noStrike" dirty="0">
                <a:solidFill>
                  <a:srgbClr val="0E101A"/>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00000"/>
                </a:solidFill>
                <a:effectLst/>
                <a:highlight>
                  <a:srgbClr val="FFFFFF"/>
                </a:highlight>
                <a:latin typeface="Arial" panose="020B0604020202020204" pitchFamily="34" charset="0"/>
              </a:rPr>
              <a:t>Outils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numériques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suggérés</a:t>
            </a:r>
            <a:r>
              <a:rPr lang="en-CA" sz="1800" b="0" i="0" u="none" strike="noStrike" dirty="0">
                <a:solidFill>
                  <a:srgbClr val="000000"/>
                </a:solidFill>
                <a:effectLst/>
                <a:highlight>
                  <a:srgbClr val="FFFFFF"/>
                </a:highlight>
                <a:latin typeface="Arial" panose="020B0604020202020204" pitchFamily="34" charset="0"/>
              </a:rPr>
              <a:t> :</a:t>
            </a:r>
            <a:endParaRPr lang="en-CA" b="0" i="0" u="none" strike="noStrike" dirty="0">
              <a:solidFill>
                <a:srgbClr val="000000"/>
              </a:solidFill>
              <a:effectLst/>
            </a:endParaRPr>
          </a:p>
          <a:p>
            <a:pPr algn="l" rtl="0" fontAlgn="base">
              <a:spcBef>
                <a:spcPts val="0"/>
              </a:spcBef>
              <a:spcAft>
                <a:spcPts val="0"/>
              </a:spcAft>
              <a:buFont typeface="+mj-lt"/>
              <a:buAutoNum type="arabicPeriod"/>
            </a:pPr>
            <a:br>
              <a:rPr lang="en-CA" b="0" i="0" u="none" strike="noStrike" dirty="0">
                <a:solidFill>
                  <a:srgbClr val="000000"/>
                </a:solidFill>
                <a:effectLst/>
              </a:rPr>
            </a:br>
            <a:r>
              <a:rPr lang="en-CA" sz="1800" b="0" i="0" u="none" strike="noStrike" dirty="0">
                <a:solidFill>
                  <a:srgbClr val="000000"/>
                </a:solidFill>
                <a:effectLst/>
                <a:highlight>
                  <a:srgbClr val="FFFFFF"/>
                </a:highlight>
                <a:latin typeface="Arial" panose="020B0604020202020204" pitchFamily="34" charset="0"/>
              </a:rPr>
              <a:t>Les tableaux </a:t>
            </a:r>
            <a:r>
              <a:rPr lang="en-CA" sz="1800" b="0" i="0" u="none" strike="noStrike" dirty="0" err="1">
                <a:solidFill>
                  <a:srgbClr val="000000"/>
                </a:solidFill>
                <a:effectLst/>
                <a:highlight>
                  <a:srgbClr val="FFFFFF"/>
                </a:highlight>
                <a:latin typeface="Arial" panose="020B0604020202020204" pitchFamily="34" charset="0"/>
              </a:rPr>
              <a:t>blancs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numériques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sont</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disponibles</a:t>
            </a:r>
            <a:r>
              <a:rPr lang="en-CA" sz="1800" b="0" i="0" u="none" strike="noStrike" dirty="0">
                <a:solidFill>
                  <a:srgbClr val="000000"/>
                </a:solidFill>
                <a:effectLst/>
                <a:highlight>
                  <a:srgbClr val="FFFFFF"/>
                </a:highlight>
                <a:latin typeface="Arial" panose="020B0604020202020204" pitchFamily="34" charset="0"/>
              </a:rPr>
              <a:t> sur Zoom (</a:t>
            </a:r>
            <a:r>
              <a:rPr lang="en-CA" sz="1800" b="0" i="1" u="none" strike="noStrike" dirty="0" err="1">
                <a:solidFill>
                  <a:srgbClr val="000000"/>
                </a:solidFill>
                <a:effectLst/>
                <a:highlight>
                  <a:srgbClr val="FFFFFF"/>
                </a:highlight>
                <a:latin typeface="Arial" panose="020B0604020202020204" pitchFamily="34" charset="0"/>
              </a:rPr>
              <a:t>Fonctionnalité</a:t>
            </a:r>
            <a:r>
              <a:rPr lang="en-CA" sz="1800" b="0" i="1" u="none" strike="noStrike" dirty="0">
                <a:solidFill>
                  <a:srgbClr val="000000"/>
                </a:solidFill>
                <a:effectLst/>
                <a:highlight>
                  <a:srgbClr val="FFFFFF"/>
                </a:highlight>
                <a:latin typeface="Arial" panose="020B0604020202020204" pitchFamily="34" charset="0"/>
              </a:rPr>
              <a:t> </a:t>
            </a:r>
            <a:r>
              <a:rPr lang="en-CA" sz="1800" b="0" i="0" u="none" strike="noStrike" dirty="0">
                <a:solidFill>
                  <a:srgbClr val="000000"/>
                </a:solidFill>
                <a:effectLst/>
                <a:highlight>
                  <a:srgbClr val="FFFFFF"/>
                </a:highlight>
                <a:latin typeface="Arial" panose="020B0604020202020204" pitchFamily="34" charset="0"/>
              </a:rPr>
              <a:t>Tableau </a:t>
            </a:r>
            <a:r>
              <a:rPr lang="en-CA" sz="1800" b="0" i="0" u="none" strike="noStrike" dirty="0" err="1">
                <a:solidFill>
                  <a:srgbClr val="000000"/>
                </a:solidFill>
                <a:effectLst/>
                <a:highlight>
                  <a:srgbClr val="FFFFFF"/>
                </a:highlight>
                <a:latin typeface="Arial" panose="020B0604020202020204" pitchFamily="34" charset="0"/>
              </a:rPr>
              <a:t>blanc</a:t>
            </a:r>
            <a:r>
              <a:rPr lang="en-CA" sz="1800" b="0" i="0" u="none" strike="noStrike" dirty="0">
                <a:solidFill>
                  <a:srgbClr val="000000"/>
                </a:solidFill>
                <a:effectLst/>
                <a:highlight>
                  <a:srgbClr val="FFFFFF"/>
                </a:highlight>
                <a:latin typeface="Arial" panose="020B0604020202020204" pitchFamily="34" charset="0"/>
              </a:rPr>
              <a:t>),. </a:t>
            </a:r>
            <a:endParaRPr lang="en-CA" sz="1800" b="0" i="0" u="none" strike="noStrike" dirty="0">
              <a:solidFill>
                <a:srgbClr val="000000"/>
              </a:solidFill>
              <a:effectLst/>
              <a:latin typeface="Arial" panose="020B0604020202020204" pitchFamily="34" charset="0"/>
            </a:endParaRPr>
          </a:p>
          <a:p>
            <a:pPr algn="l" rtl="0" fontAlgn="base">
              <a:spcBef>
                <a:spcPts val="0"/>
              </a:spcBef>
              <a:spcAft>
                <a:spcPts val="0"/>
              </a:spcAft>
              <a:buFont typeface="+mj-lt"/>
              <a:buAutoNum type="arabicPeriod"/>
            </a:pPr>
            <a:r>
              <a:rPr lang="en-CA" sz="1800" b="0" i="0" u="none" strike="noStrike" dirty="0">
                <a:solidFill>
                  <a:srgbClr val="000000"/>
                </a:solidFill>
                <a:effectLst/>
                <a:highlight>
                  <a:srgbClr val="FFFFFF"/>
                </a:highlight>
                <a:latin typeface="Arial" panose="020B0604020202020204" pitchFamily="34" charset="0"/>
              </a:rPr>
              <a:t>Microsoft Teams (</a:t>
            </a:r>
            <a:r>
              <a:rPr lang="en-CA" sz="1800" b="0" i="1" u="none" strike="noStrike" dirty="0" err="1">
                <a:solidFill>
                  <a:srgbClr val="000000"/>
                </a:solidFill>
                <a:effectLst/>
                <a:highlight>
                  <a:srgbClr val="FFFFFF"/>
                </a:highlight>
                <a:latin typeface="Arial" panose="020B0604020202020204" pitchFamily="34" charset="0"/>
              </a:rPr>
              <a:t>Fonctionnalité</a:t>
            </a:r>
            <a:r>
              <a:rPr lang="en-CA" sz="1800" b="0" i="0" u="none" strike="noStrike" dirty="0">
                <a:solidFill>
                  <a:srgbClr val="000000"/>
                </a:solidFill>
                <a:effectLst/>
                <a:highlight>
                  <a:srgbClr val="FFFFFF"/>
                </a:highlight>
                <a:latin typeface="Arial" panose="020B0604020202020204" pitchFamily="34" charset="0"/>
              </a:rPr>
              <a:t> Tableau </a:t>
            </a:r>
            <a:r>
              <a:rPr lang="en-CA" sz="1800" b="0" i="0" u="none" strike="noStrike" dirty="0" err="1">
                <a:solidFill>
                  <a:srgbClr val="000000"/>
                </a:solidFill>
                <a:effectLst/>
                <a:highlight>
                  <a:srgbClr val="FFFFFF"/>
                </a:highlight>
                <a:latin typeface="Arial" panose="020B0604020202020204" pitchFamily="34" charset="0"/>
              </a:rPr>
              <a:t>blanc</a:t>
            </a:r>
            <a:r>
              <a:rPr lang="en-CA" sz="1800" b="0" i="0" u="none" strike="noStrike" dirty="0">
                <a:solidFill>
                  <a:srgbClr val="000000"/>
                </a:solidFill>
                <a:effectLst/>
                <a:highlight>
                  <a:srgbClr val="FFFFFF"/>
                </a:highlight>
                <a:latin typeface="Arial" panose="020B0604020202020204" pitchFamily="34" charset="0"/>
              </a:rPr>
              <a:t> de Microsoft), </a:t>
            </a:r>
            <a:endParaRPr lang="en-CA" sz="1800" b="0" i="0" u="none" strike="noStrike" dirty="0">
              <a:solidFill>
                <a:srgbClr val="000000"/>
              </a:solidFill>
              <a:effectLst/>
              <a:latin typeface="Arial" panose="020B0604020202020204" pitchFamily="34" charset="0"/>
            </a:endParaRPr>
          </a:p>
          <a:p>
            <a:pPr algn="l" rtl="0" fontAlgn="base">
              <a:spcBef>
                <a:spcPts val="0"/>
              </a:spcBef>
              <a:spcAft>
                <a:spcPts val="0"/>
              </a:spcAft>
              <a:buFont typeface="+mj-lt"/>
              <a:buAutoNum type="arabicPeriod"/>
            </a:pPr>
            <a:r>
              <a:rPr lang="en-CA" sz="1800" b="0" i="0" u="none" strike="noStrike" dirty="0">
                <a:solidFill>
                  <a:srgbClr val="000000"/>
                </a:solidFill>
                <a:effectLst/>
                <a:highlight>
                  <a:srgbClr val="FFFFFF"/>
                </a:highlight>
                <a:latin typeface="Arial" panose="020B0604020202020204" pitchFamily="34" charset="0"/>
              </a:rPr>
              <a:t>Google Meets (</a:t>
            </a:r>
            <a:r>
              <a:rPr lang="en-CA" sz="1800" b="0" i="1" u="none" strike="noStrike" dirty="0" err="1">
                <a:solidFill>
                  <a:srgbClr val="000000"/>
                </a:solidFill>
                <a:effectLst/>
                <a:highlight>
                  <a:srgbClr val="FFFFFF"/>
                </a:highlight>
                <a:latin typeface="Arial" panose="020B0604020202020204" pitchFamily="34" charset="0"/>
              </a:rPr>
              <a:t>Fonctionnalité</a:t>
            </a:r>
            <a:r>
              <a:rPr lang="en-CA" sz="1800" b="0" i="1"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Jamboard</a:t>
            </a:r>
            <a:r>
              <a:rPr lang="en-CA" sz="1800" b="0" i="0" u="none" strike="noStrike" dirty="0">
                <a:solidFill>
                  <a:srgbClr val="000000"/>
                </a:solidFill>
                <a:effectLst/>
                <a:highlight>
                  <a:srgbClr val="FFFFFF"/>
                </a:highlight>
                <a:latin typeface="Arial" panose="020B0604020202020204" pitchFamily="34" charset="0"/>
              </a:rPr>
              <a:t>)</a:t>
            </a:r>
            <a:endParaRPr lang="en-CA" sz="1800" b="0" i="0" u="none" strike="noStrike" dirty="0">
              <a:solidFill>
                <a:srgbClr val="000000"/>
              </a:solidFill>
              <a:effectLst/>
              <a:latin typeface="Arial" panose="020B0604020202020204" pitchFamily="34" charset="0"/>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00000"/>
                </a:solidFill>
                <a:effectLst/>
                <a:highlight>
                  <a:srgbClr val="FFFFFF"/>
                </a:highlight>
                <a:latin typeface="Arial" panose="020B0604020202020204" pitchFamily="34" charset="0"/>
              </a:rPr>
              <a:t>En</a:t>
            </a:r>
            <a:r>
              <a:rPr lang="en-CA" sz="1800" b="0" i="0" u="none" strike="noStrike" dirty="0">
                <a:solidFill>
                  <a:srgbClr val="000000"/>
                </a:solidFill>
                <a:effectLst/>
                <a:highlight>
                  <a:srgbClr val="FFFFFF"/>
                </a:highlight>
                <a:latin typeface="Arial" panose="020B0604020202020204" pitchFamily="34" charset="0"/>
              </a:rPr>
              <a:t> plus des </a:t>
            </a:r>
            <a:r>
              <a:rPr lang="en-CA" sz="1800" b="0" i="0" u="none" strike="noStrike" dirty="0" err="1">
                <a:solidFill>
                  <a:srgbClr val="000000"/>
                </a:solidFill>
                <a:effectLst/>
                <a:highlight>
                  <a:srgbClr val="FFFFFF"/>
                </a:highlight>
                <a:latin typeface="Arial" panose="020B0604020202020204" pitchFamily="34" charset="0"/>
              </a:rPr>
              <a:t>outils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suggérés</a:t>
            </a:r>
            <a:r>
              <a:rPr lang="en-CA" sz="1800" b="0" i="0" u="none" strike="noStrike" dirty="0">
                <a:solidFill>
                  <a:srgbClr val="000000"/>
                </a:solidFill>
                <a:effectLst/>
                <a:highlight>
                  <a:srgbClr val="FFFFFF"/>
                </a:highlight>
                <a:latin typeface="Arial" panose="020B0604020202020204" pitchFamily="34" charset="0"/>
              </a:rPr>
              <a:t> ci-dessus, </a:t>
            </a:r>
            <a:r>
              <a:rPr lang="en-CA" sz="1800" b="0" i="0" u="none" strike="noStrike" dirty="0" err="1">
                <a:solidFill>
                  <a:srgbClr val="000000"/>
                </a:solidFill>
                <a:effectLst/>
                <a:highlight>
                  <a:srgbClr val="FFFFFF"/>
                </a:highlight>
                <a:latin typeface="Arial" panose="020B0604020202020204" pitchFamily="34" charset="0"/>
              </a:rPr>
              <a:t>vous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pouvez</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également</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utiliser</a:t>
            </a:r>
            <a:r>
              <a:rPr lang="en-CA" sz="1800" b="0" i="0" u="none" strike="noStrike" dirty="0">
                <a:solidFill>
                  <a:srgbClr val="000000"/>
                </a:solidFill>
                <a:effectLst/>
                <a:highlight>
                  <a:srgbClr val="FFFFFF"/>
                </a:highlight>
                <a:latin typeface="Arial" panose="020B0604020202020204" pitchFamily="34" charset="0"/>
              </a:rPr>
              <a:t> Google </a:t>
            </a:r>
            <a:r>
              <a:rPr lang="en-CA" sz="1800" b="0" i="0" u="none" strike="noStrike" dirty="0" err="1">
                <a:solidFill>
                  <a:srgbClr val="000000"/>
                </a:solidFill>
                <a:effectLst/>
                <a:highlight>
                  <a:srgbClr val="FFFFFF"/>
                </a:highlight>
                <a:latin typeface="Arial" panose="020B0604020202020204" pitchFamily="34" charset="0"/>
              </a:rPr>
              <a:t>Jamboards</a:t>
            </a:r>
            <a:r>
              <a:rPr lang="en-CA" sz="1800" b="0" i="0" u="none" strike="noStrike" dirty="0">
                <a:solidFill>
                  <a:srgbClr val="000000"/>
                </a:solidFill>
                <a:effectLst/>
                <a:highlight>
                  <a:srgbClr val="FFFFFF"/>
                </a:highlight>
                <a:latin typeface="Arial" panose="020B0604020202020204" pitchFamily="34" charset="0"/>
              </a:rPr>
              <a:t> (</a:t>
            </a:r>
            <a:r>
              <a:rPr lang="en-CA" sz="1800" b="0" i="0" u="sng" strike="noStrike" dirty="0">
                <a:solidFill>
                  <a:srgbClr val="0000FF"/>
                </a:solidFill>
                <a:effectLst/>
                <a:highlight>
                  <a:srgbClr val="FFFFFF"/>
                </a:highlight>
                <a:latin typeface="Arial" panose="020B0604020202020204" pitchFamily="34" charset="0"/>
                <a:hlinkClick r:id="rId6"/>
              </a:rPr>
              <a:t>https://jamboard.google.com/</a:t>
            </a:r>
            <a:r>
              <a:rPr lang="en-CA" sz="1800" b="0" i="0" u="none" strike="noStrike" dirty="0">
                <a:solidFill>
                  <a:srgbClr val="000000"/>
                </a:solidFill>
                <a:effectLst/>
                <a:highlight>
                  <a:srgbClr val="FFFFFF"/>
                </a:highlight>
                <a:latin typeface="Arial" panose="020B0604020202020204" pitchFamily="34" charset="0"/>
              </a:rPr>
              <a:t>) pour </a:t>
            </a:r>
            <a:r>
              <a:rPr lang="en-CA" sz="1800" b="0" i="0" u="none" strike="noStrike" dirty="0" err="1">
                <a:solidFill>
                  <a:srgbClr val="000000"/>
                </a:solidFill>
                <a:effectLst/>
                <a:highlight>
                  <a:srgbClr val="FFFFFF"/>
                </a:highlight>
                <a:latin typeface="Arial" panose="020B0604020202020204" pitchFamily="34" charset="0"/>
              </a:rPr>
              <a:t>créer</a:t>
            </a:r>
            <a:r>
              <a:rPr lang="en-CA" sz="1800" b="0" i="0" u="none" strike="noStrike" dirty="0">
                <a:solidFill>
                  <a:srgbClr val="000000"/>
                </a:solidFill>
                <a:effectLst/>
                <a:highlight>
                  <a:srgbClr val="FFFFFF"/>
                </a:highlight>
                <a:latin typeface="Arial" panose="020B0604020202020204" pitchFamily="34" charset="0"/>
              </a:rPr>
              <a:t> un tableau </a:t>
            </a:r>
            <a:r>
              <a:rPr lang="en-CA" sz="1800" b="0" i="0" u="none" strike="noStrike" dirty="0" err="1">
                <a:solidFill>
                  <a:srgbClr val="000000"/>
                </a:solidFill>
                <a:effectLst/>
                <a:highlight>
                  <a:srgbClr val="FFFFFF"/>
                </a:highlight>
                <a:latin typeface="Arial" panose="020B0604020202020204" pitchFamily="34" charset="0"/>
              </a:rPr>
              <a:t>blanc</a:t>
            </a:r>
            <a:r>
              <a:rPr lang="en-CA" sz="1800" b="0" i="0" u="none" strike="noStrike" dirty="0">
                <a:solidFill>
                  <a:srgbClr val="000000"/>
                </a:solidFill>
                <a:effectLst/>
                <a:highlight>
                  <a:srgbClr val="FFFFFF"/>
                </a:highlight>
                <a:latin typeface="Arial" panose="020B0604020202020204" pitchFamily="34" charset="0"/>
              </a:rPr>
              <a:t> numérique. </a:t>
            </a:r>
            <a:r>
              <a:rPr lang="en-CA" sz="1800" b="0" i="0" u="none" strike="noStrike" dirty="0" err="1">
                <a:solidFill>
                  <a:srgbClr val="000000"/>
                </a:solidFill>
                <a:effectLst/>
                <a:highlight>
                  <a:srgbClr val="FFFFFF"/>
                </a:highlight>
                <a:latin typeface="Arial" panose="020B0604020202020204" pitchFamily="34" charset="0"/>
              </a:rPr>
              <a:t>En</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cliquant</a:t>
            </a:r>
            <a:r>
              <a:rPr lang="en-CA" sz="1800" b="0" i="0" u="none" strike="noStrike" dirty="0">
                <a:solidFill>
                  <a:srgbClr val="000000"/>
                </a:solidFill>
                <a:effectLst/>
                <a:highlight>
                  <a:srgbClr val="FFFFFF"/>
                </a:highlight>
                <a:latin typeface="Arial" panose="020B0604020202020204" pitchFamily="34" charset="0"/>
              </a:rPr>
              <a:t> sur le bouton « </a:t>
            </a:r>
            <a:r>
              <a:rPr lang="en-CA" sz="1800" b="0" i="0" u="none" strike="noStrike" dirty="0" err="1">
                <a:solidFill>
                  <a:srgbClr val="000000"/>
                </a:solidFill>
                <a:effectLst/>
                <a:highlight>
                  <a:srgbClr val="FFFFFF"/>
                </a:highlight>
                <a:latin typeface="Arial" panose="020B0604020202020204" pitchFamily="34" charset="0"/>
              </a:rPr>
              <a:t>Partager</a:t>
            </a:r>
            <a:r>
              <a:rPr lang="en-CA" sz="1800" b="0" i="0" u="none" strike="noStrike" dirty="0">
                <a:solidFill>
                  <a:srgbClr val="000000"/>
                </a:solidFill>
                <a:effectLst/>
                <a:highlight>
                  <a:srgbClr val="FFFFFF"/>
                </a:highlight>
                <a:latin typeface="Arial" panose="020B0604020202020204" pitchFamily="34" charset="0"/>
              </a:rPr>
              <a:t> », </a:t>
            </a:r>
            <a:r>
              <a:rPr lang="en-CA" sz="1800" b="0" i="0" u="none" strike="noStrike" dirty="0" err="1">
                <a:solidFill>
                  <a:srgbClr val="000000"/>
                </a:solidFill>
                <a:effectLst/>
                <a:highlight>
                  <a:srgbClr val="FFFFFF"/>
                </a:highlight>
                <a:latin typeface="Arial" panose="020B0604020202020204" pitchFamily="34" charset="0"/>
              </a:rPr>
              <a:t>vous</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pouvez</a:t>
            </a:r>
            <a:r>
              <a:rPr lang="en-CA" sz="1800" b="0" i="0" u="none" strike="noStrike" dirty="0">
                <a:solidFill>
                  <a:srgbClr val="000000"/>
                </a:solidFill>
                <a:effectLst/>
                <a:highlight>
                  <a:srgbClr val="FFFFFF"/>
                </a:highlight>
                <a:latin typeface="Arial" panose="020B0604020202020204" pitchFamily="34" charset="0"/>
              </a:rPr>
              <a:t> modifier les </a:t>
            </a:r>
            <a:r>
              <a:rPr lang="en-CA" sz="1800" b="0" i="0" u="none" strike="noStrike" dirty="0" err="1">
                <a:solidFill>
                  <a:srgbClr val="000000"/>
                </a:solidFill>
                <a:effectLst/>
                <a:highlight>
                  <a:srgbClr val="FFFFFF"/>
                </a:highlight>
                <a:latin typeface="Arial" panose="020B0604020202020204" pitchFamily="34" charset="0"/>
              </a:rPr>
              <a:t>paramètres</a:t>
            </a:r>
            <a:r>
              <a:rPr lang="en-CA" sz="1800" b="0" i="0" u="none" strike="noStrike" dirty="0">
                <a:solidFill>
                  <a:srgbClr val="000000"/>
                </a:solidFill>
                <a:effectLst/>
                <a:highlight>
                  <a:srgbClr val="FFFFFF"/>
                </a:highlight>
                <a:latin typeface="Arial" panose="020B0604020202020204" pitchFamily="34" charset="0"/>
              </a:rPr>
              <a:t> de </a:t>
            </a:r>
            <a:r>
              <a:rPr lang="en-CA" sz="1800" b="0" i="0" u="none" strike="noStrike" dirty="0" err="1">
                <a:solidFill>
                  <a:srgbClr val="000000"/>
                </a:solidFill>
                <a:effectLst/>
                <a:highlight>
                  <a:srgbClr val="FFFFFF"/>
                </a:highlight>
                <a:latin typeface="Arial" panose="020B0604020202020204" pitchFamily="34" charset="0"/>
              </a:rPr>
              <a:t>confidentialité</a:t>
            </a:r>
            <a:r>
              <a:rPr lang="en-CA" sz="1800" b="0" i="0" u="none" strike="noStrike" dirty="0">
                <a:solidFill>
                  <a:srgbClr val="000000"/>
                </a:solidFill>
                <a:effectLst/>
                <a:highlight>
                  <a:srgbClr val="FFFFFF"/>
                </a:highlight>
                <a:latin typeface="Arial" panose="020B0604020202020204" pitchFamily="34" charset="0"/>
              </a:rPr>
              <a:t> et inviter les </a:t>
            </a:r>
            <a:r>
              <a:rPr lang="en-CA" sz="1800" b="0" i="0" u="none" strike="noStrike" dirty="0" err="1">
                <a:solidFill>
                  <a:srgbClr val="000000"/>
                </a:solidFill>
                <a:effectLst/>
                <a:highlight>
                  <a:srgbClr val="FFFFFF"/>
                </a:highlight>
                <a:latin typeface="Arial" panose="020B0604020202020204" pitchFamily="34" charset="0"/>
              </a:rPr>
              <a:t>élèves</a:t>
            </a:r>
            <a:r>
              <a:rPr lang="en-CA" sz="1800" b="0" i="0" u="none" strike="noStrike" dirty="0">
                <a:solidFill>
                  <a:srgbClr val="000000"/>
                </a:solidFill>
                <a:effectLst/>
                <a:highlight>
                  <a:srgbClr val="FFFFFF"/>
                </a:highlight>
                <a:latin typeface="Arial" panose="020B0604020202020204" pitchFamily="34" charset="0"/>
              </a:rPr>
              <a:t> par courriel </a:t>
            </a:r>
            <a:r>
              <a:rPr lang="en-CA" sz="1800" b="0" i="0" u="none" strike="noStrike" dirty="0" err="1">
                <a:solidFill>
                  <a:srgbClr val="000000"/>
                </a:solidFill>
                <a:effectLst/>
                <a:highlight>
                  <a:srgbClr val="FFFFFF"/>
                </a:highlight>
                <a:latin typeface="Arial" panose="020B0604020202020204" pitchFamily="34" charset="0"/>
              </a:rPr>
              <a:t>ou</a:t>
            </a:r>
            <a:r>
              <a:rPr lang="en-CA" sz="1800" b="0" i="0" u="none" strike="noStrike" dirty="0">
                <a:solidFill>
                  <a:srgbClr val="000000"/>
                </a:solidFill>
                <a:effectLst/>
                <a:highlight>
                  <a:srgbClr val="FFFFFF"/>
                </a:highlight>
                <a:latin typeface="Arial" panose="020B0604020202020204" pitchFamily="34" charset="0"/>
              </a:rPr>
              <a:t> </a:t>
            </a:r>
            <a:r>
              <a:rPr lang="en-CA" sz="1800" b="0" i="0" u="none" strike="noStrike" dirty="0" err="1">
                <a:solidFill>
                  <a:srgbClr val="000000"/>
                </a:solidFill>
                <a:effectLst/>
                <a:highlight>
                  <a:srgbClr val="FFFFFF"/>
                </a:highlight>
                <a:latin typeface="Arial" panose="020B0604020202020204" pitchFamily="34" charset="0"/>
              </a:rPr>
              <a:t>partager</a:t>
            </a:r>
            <a:r>
              <a:rPr lang="en-CA" sz="1800" b="0" i="0" u="none" strike="noStrike" dirty="0">
                <a:solidFill>
                  <a:srgbClr val="000000"/>
                </a:solidFill>
                <a:effectLst/>
                <a:highlight>
                  <a:srgbClr val="FFFFFF"/>
                </a:highlight>
                <a:latin typeface="Arial" panose="020B0604020202020204" pitchFamily="34" charset="0"/>
              </a:rPr>
              <a:t> un lien pour </a:t>
            </a:r>
            <a:r>
              <a:rPr lang="en-CA" sz="1800" b="0" i="0" u="none" strike="noStrike" dirty="0" err="1">
                <a:solidFill>
                  <a:srgbClr val="000000"/>
                </a:solidFill>
                <a:effectLst/>
                <a:highlight>
                  <a:srgbClr val="FFFFFF"/>
                </a:highlight>
                <a:latin typeface="Arial" panose="020B0604020202020204" pitchFamily="34" charset="0"/>
              </a:rPr>
              <a:t>collaborer</a:t>
            </a:r>
            <a:r>
              <a:rPr lang="en-CA" sz="1800" b="0" i="0" u="none" strike="noStrike" dirty="0">
                <a:solidFill>
                  <a:srgbClr val="000000"/>
                </a:solidFill>
                <a:effectLst/>
                <a:highlight>
                  <a:srgbClr val="FFFFFF"/>
                </a:highlight>
                <a:latin typeface="Arial" panose="020B0604020202020204" pitchFamily="34" charset="0"/>
              </a:rPr>
              <a:t> dans le </a:t>
            </a:r>
            <a:r>
              <a:rPr lang="en-CA" sz="1800" b="0" i="0" u="none" strike="noStrike" dirty="0" err="1">
                <a:solidFill>
                  <a:srgbClr val="000000"/>
                </a:solidFill>
                <a:effectLst/>
                <a:highlight>
                  <a:srgbClr val="FFFFFF"/>
                </a:highlight>
                <a:latin typeface="Arial" panose="020B0604020202020204" pitchFamily="34" charset="0"/>
              </a:rPr>
              <a:t>même</a:t>
            </a:r>
            <a:r>
              <a:rPr lang="en-CA" sz="1800" b="0" i="0" u="none" strike="noStrike" dirty="0">
                <a:solidFill>
                  <a:srgbClr val="000000"/>
                </a:solidFill>
                <a:effectLst/>
                <a:highlight>
                  <a:srgbClr val="FFFFFF"/>
                </a:highlight>
                <a:latin typeface="Arial" panose="020B0604020202020204" pitchFamily="34" charset="0"/>
              </a:rPr>
              <a:t> document.  </a:t>
            </a:r>
            <a:endParaRPr lang="en-CA" b="0" i="0" u="none" strike="noStrike" dirty="0">
              <a:solidFill>
                <a:srgbClr val="000000"/>
              </a:solidFill>
              <a:effectLst/>
            </a:endParaRPr>
          </a:p>
          <a:p>
            <a:br>
              <a:rPr lang="en-CA" b="0" i="0" u="none" strike="noStrike" dirty="0">
                <a:solidFill>
                  <a:srgbClr val="000000"/>
                </a:solidFill>
                <a:effectLst/>
              </a:rPr>
            </a:br>
            <a:br>
              <a:rPr lang="en-CA" dirty="0"/>
            </a:b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30</a:t>
            </a:fld>
            <a:endParaRPr lang="en-US"/>
          </a:p>
        </p:txBody>
      </p:sp>
    </p:spTree>
    <p:extLst>
      <p:ext uri="{BB962C8B-B14F-4D97-AF65-F5344CB8AC3E}">
        <p14:creationId xmlns:p14="http://schemas.microsoft.com/office/powerpoint/2010/main" val="1928372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1" i="0" u="none" strike="noStrike" dirty="0" err="1">
                <a:solidFill>
                  <a:srgbClr val="000000"/>
                </a:solidFill>
                <a:effectLst/>
                <a:latin typeface="Arial" panose="020B0604020202020204" pitchFamily="34" charset="0"/>
              </a:rPr>
              <a:t>Consultez</a:t>
            </a:r>
            <a:r>
              <a:rPr lang="en-CA" sz="1800" b="1" i="0" u="none" strike="noStrike" dirty="0">
                <a:solidFill>
                  <a:srgbClr val="000000"/>
                </a:solidFill>
                <a:effectLst/>
                <a:latin typeface="Arial" panose="020B0604020202020204" pitchFamily="34" charset="0"/>
              </a:rPr>
              <a:t> le guide « </a:t>
            </a:r>
            <a:r>
              <a:rPr lang="en-CA" sz="1800" b="1" i="0" u="none" strike="noStrike" dirty="0" err="1">
                <a:solidFill>
                  <a:srgbClr val="000000"/>
                </a:solidFill>
                <a:effectLst/>
                <a:latin typeface="Arial" panose="020B0604020202020204" pitchFamily="34" charset="0"/>
              </a:rPr>
              <a:t>Prévention</a:t>
            </a:r>
            <a:r>
              <a:rPr lang="en-CA" sz="1800" b="1" i="0" u="none" strike="noStrike" dirty="0">
                <a:solidFill>
                  <a:srgbClr val="000000"/>
                </a:solidFill>
                <a:effectLst/>
                <a:latin typeface="Arial" panose="020B0604020202020204" pitchFamily="34" charset="0"/>
              </a:rPr>
              <a:t> de la </a:t>
            </a:r>
            <a:r>
              <a:rPr lang="en-CA" sz="1800" b="1" i="0" u="none" strike="noStrike" dirty="0" err="1">
                <a:solidFill>
                  <a:srgbClr val="000000"/>
                </a:solidFill>
                <a:effectLst/>
                <a:latin typeface="Arial" panose="020B0604020202020204" pitchFamily="34" charset="0"/>
              </a:rPr>
              <a:t>traite</a:t>
            </a:r>
            <a:r>
              <a:rPr lang="en-CA" sz="1800" b="1" i="0" u="none" strike="noStrike" dirty="0">
                <a:solidFill>
                  <a:srgbClr val="000000"/>
                </a:solidFill>
                <a:effectLst/>
                <a:latin typeface="Arial" panose="020B0604020202020204" pitchFamily="34" charset="0"/>
              </a:rPr>
              <a:t> des </a:t>
            </a:r>
            <a:r>
              <a:rPr lang="en-CA" sz="1800" b="1" i="0" u="none" strike="noStrike" dirty="0" err="1">
                <a:solidFill>
                  <a:srgbClr val="000000"/>
                </a:solidFill>
                <a:effectLst/>
                <a:latin typeface="Arial" panose="020B0604020202020204" pitchFamily="34" charset="0"/>
              </a:rPr>
              <a:t>personnes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à</a:t>
            </a:r>
            <a:r>
              <a:rPr lang="en-CA" sz="1800" b="1" i="0" u="none" strike="noStrike" dirty="0">
                <a:solidFill>
                  <a:srgbClr val="000000"/>
                </a:solidFill>
                <a:effectLst/>
                <a:latin typeface="Arial" panose="020B0604020202020204" pitchFamily="34" charset="0"/>
              </a:rPr>
              <a:t> des fins </a:t>
            </a:r>
            <a:r>
              <a:rPr lang="en-CA" sz="1800" b="1" i="0" u="none" strike="noStrike" dirty="0" err="1">
                <a:solidFill>
                  <a:srgbClr val="000000"/>
                </a:solidFill>
                <a:effectLst/>
                <a:latin typeface="Arial" panose="020B0604020202020204" pitchFamily="34" charset="0"/>
              </a:rPr>
              <a:t>d’exploitation</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sexuelle</a:t>
            </a:r>
            <a:r>
              <a:rPr lang="en-CA" sz="1800" b="1" i="0" u="none" strike="noStrike" dirty="0">
                <a:solidFill>
                  <a:srgbClr val="000000"/>
                </a:solidFill>
                <a:effectLst/>
                <a:latin typeface="Arial" panose="020B0604020202020204" pitchFamily="34" charset="0"/>
              </a:rPr>
              <a:t> : conseils de </a:t>
            </a:r>
            <a:r>
              <a:rPr lang="en-CA" sz="1800" b="1" i="0" u="none" strike="noStrike" dirty="0" err="1">
                <a:solidFill>
                  <a:srgbClr val="000000"/>
                </a:solidFill>
                <a:effectLst/>
                <a:latin typeface="Arial" panose="020B0604020202020204" pitchFamily="34" charset="0"/>
              </a:rPr>
              <a:t>sécurité</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en</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ligne</a:t>
            </a:r>
            <a:r>
              <a:rPr lang="en-CA" sz="1800" b="1" i="0" u="none" strike="noStrike" dirty="0">
                <a:solidFill>
                  <a:srgbClr val="000000"/>
                </a:solidFill>
                <a:effectLst/>
                <a:latin typeface="Arial" panose="020B0604020202020204" pitchFamily="34" charset="0"/>
              </a:rPr>
              <a:t> »</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destiné</a:t>
            </a:r>
            <a:r>
              <a:rPr lang="en-CA" sz="1800" b="0" i="0" u="none" strike="noStrike" dirty="0">
                <a:solidFill>
                  <a:srgbClr val="000000"/>
                </a:solidFill>
                <a:effectLst/>
                <a:latin typeface="Arial" panose="020B0604020202020204" pitchFamily="34" charset="0"/>
              </a:rPr>
              <a:t> au personnel </a:t>
            </a:r>
            <a:r>
              <a:rPr lang="en-CA" sz="1800" b="0" i="0" u="none" strike="noStrike" dirty="0" err="1">
                <a:solidFill>
                  <a:srgbClr val="000000"/>
                </a:solidFill>
                <a:effectLst/>
                <a:latin typeface="Arial" panose="020B0604020202020204" pitchFamily="34" charset="0"/>
              </a:rPr>
              <a:t>enseignant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comme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mentionné</a:t>
            </a:r>
            <a:r>
              <a:rPr lang="en-CA" sz="1800" b="0" i="0" u="none" strike="noStrike" dirty="0">
                <a:solidFill>
                  <a:srgbClr val="000000"/>
                </a:solidFill>
                <a:effectLst/>
                <a:latin typeface="Arial" panose="020B0604020202020204" pitchFamily="34" charset="0"/>
              </a:rPr>
              <a:t> dans </a:t>
            </a:r>
            <a:r>
              <a:rPr lang="en-CA" sz="1800" b="0" i="0" u="none" strike="noStrike" dirty="0" err="1">
                <a:solidFill>
                  <a:srgbClr val="000000"/>
                </a:solidFill>
                <a:effectLst/>
                <a:latin typeface="Arial" panose="020B0604020202020204" pitchFamily="34" charset="0"/>
              </a:rPr>
              <a:t>l’activité</a:t>
            </a:r>
            <a:r>
              <a:rPr lang="en-CA" sz="1800" b="0" i="0" u="none" strike="noStrike" dirty="0">
                <a:solidFill>
                  <a:srgbClr val="000000"/>
                </a:solidFill>
                <a:effectLst/>
                <a:latin typeface="Arial" panose="020B0604020202020204" pitchFamily="34" charset="0"/>
              </a:rPr>
              <a:t> 3. </a:t>
            </a:r>
            <a:endParaRPr lang="en-CA" b="0" i="0" u="none" strike="noStrike" dirty="0">
              <a:solidFill>
                <a:srgbClr val="000000"/>
              </a:solidFill>
              <a:effectLst/>
            </a:endParaRPr>
          </a:p>
          <a:p>
            <a:br>
              <a:rPr lang="en-CA" dirty="0"/>
            </a:br>
            <a:br>
              <a:rPr lang="en-CA" dirty="0"/>
            </a:b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33</a:t>
            </a:fld>
            <a:endParaRPr lang="en-US"/>
          </a:p>
        </p:txBody>
      </p:sp>
    </p:spTree>
    <p:extLst>
      <p:ext uri="{BB962C8B-B14F-4D97-AF65-F5344CB8AC3E}">
        <p14:creationId xmlns:p14="http://schemas.microsoft.com/office/powerpoint/2010/main" val="3971141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1" i="0" u="none" strike="noStrike" dirty="0" err="1">
                <a:solidFill>
                  <a:srgbClr val="000000"/>
                </a:solidFill>
                <a:effectLst/>
                <a:latin typeface="Arial" panose="020B0604020202020204" pitchFamily="34" charset="0"/>
              </a:rPr>
              <a:t>Activité</a:t>
            </a:r>
            <a:r>
              <a:rPr lang="en-CA" sz="1800" b="1" i="0" u="none" strike="noStrike" dirty="0">
                <a:solidFill>
                  <a:srgbClr val="000000"/>
                </a:solidFill>
                <a:effectLst/>
                <a:latin typeface="Arial" panose="020B0604020202020204" pitchFamily="34" charset="0"/>
              </a:rPr>
              <a:t> 1 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1" i="0" u="sng" strike="noStrike" dirty="0">
                <a:solidFill>
                  <a:srgbClr val="000000"/>
                </a:solidFill>
                <a:effectLst/>
                <a:latin typeface="Arial" panose="020B0604020202020204" pitchFamily="34" charset="0"/>
              </a:rPr>
              <a:t>Objectif </a:t>
            </a:r>
            <a:r>
              <a:rPr lang="en-CA" sz="1800" b="1" i="0" u="sng" strike="noStrike" dirty="0" err="1">
                <a:solidFill>
                  <a:srgbClr val="000000"/>
                </a:solidFill>
                <a:effectLst/>
                <a:latin typeface="Arial" panose="020B0604020202020204" pitchFamily="34" charset="0"/>
              </a:rPr>
              <a:t>d’apprentissage</a:t>
            </a:r>
            <a:r>
              <a:rPr lang="en-CA" sz="1800" b="1" i="0" u="sng" strike="noStrike" dirty="0">
                <a:solidFill>
                  <a:srgbClr val="000000"/>
                </a:solidFill>
                <a:effectLst/>
                <a:latin typeface="Arial" panose="020B0604020202020204" pitchFamily="34" charset="0"/>
              </a:rPr>
              <a:t> :</a:t>
            </a:r>
            <a:r>
              <a:rPr lang="en-CA" sz="1800" b="1"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r>
              <a:rPr lang="en-CA" sz="1800" b="0" i="0" u="none" strike="noStrike" dirty="0">
                <a:solidFill>
                  <a:srgbClr val="000000"/>
                </a:solidFill>
                <a:effectLst/>
                <a:latin typeface="Arial" panose="020B0604020202020204" pitchFamily="34" charset="0"/>
              </a:rPr>
              <a:t>Sensibiliser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au </a:t>
            </a:r>
            <a:r>
              <a:rPr lang="en-CA" sz="1800" b="0" i="0" u="none" strike="noStrike" dirty="0" err="1">
                <a:solidFill>
                  <a:srgbClr val="000000"/>
                </a:solidFill>
                <a:effectLst/>
                <a:latin typeface="Arial" panose="020B0604020202020204" pitchFamily="34" charset="0"/>
              </a:rPr>
              <a:t>sujet</a:t>
            </a:r>
            <a:r>
              <a:rPr lang="en-CA" sz="1800" b="0" i="0" u="none" strike="noStrike" dirty="0">
                <a:solidFill>
                  <a:srgbClr val="000000"/>
                </a:solidFill>
                <a:effectLst/>
                <a:latin typeface="Arial" panose="020B0604020202020204" pitchFamily="34" charset="0"/>
              </a:rPr>
              <a:t> de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fins </a:t>
            </a:r>
            <a:r>
              <a:rPr lang="en-CA" sz="1800" b="0" i="0" u="none" strike="noStrike" dirty="0" err="1">
                <a:solidFill>
                  <a:srgbClr val="000000"/>
                </a:solidFill>
                <a:effectLst/>
                <a:latin typeface="Arial" panose="020B0604020202020204" pitchFamily="34" charset="0"/>
              </a:rPr>
              <a:t>d’exploitation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Ontario et des </a:t>
            </a:r>
            <a:r>
              <a:rPr lang="en-CA" sz="1800" b="0" i="0" u="none" strike="noStrike" dirty="0" err="1">
                <a:solidFill>
                  <a:srgbClr val="000000"/>
                </a:solidFill>
                <a:effectLst/>
                <a:latin typeface="Arial" panose="020B0604020202020204" pitchFamily="34" charset="0"/>
              </a:rPr>
              <a:t>risques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connexes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00000"/>
                </a:solidFill>
                <a:effectLst/>
                <a:latin typeface="Arial" panose="020B0604020202020204" pitchFamily="34" charset="0"/>
              </a:rPr>
              <a:t>Ceci</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est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activité</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groupe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classe</a:t>
            </a:r>
            <a:r>
              <a:rPr lang="en-CA" sz="1800" b="0" i="0" u="none" strike="noStrike" dirty="0">
                <a:solidFill>
                  <a:srgbClr val="000000"/>
                </a:solidFill>
                <a:effectLst/>
                <a:latin typeface="Arial" panose="020B0604020202020204" pitchFamily="34" charset="0"/>
              </a:rPr>
              <a:t> pendant </a:t>
            </a:r>
            <a:r>
              <a:rPr lang="en-CA" sz="1800" b="0" i="0" u="none" strike="noStrike" dirty="0" err="1">
                <a:solidFill>
                  <a:srgbClr val="000000"/>
                </a:solidFill>
                <a:effectLst/>
                <a:latin typeface="Arial" panose="020B0604020202020204" pitchFamily="34" charset="0"/>
              </a:rPr>
              <a:t>laquelle</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partager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leurs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idées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classe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l’aide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leur</a:t>
            </a:r>
            <a:r>
              <a:rPr lang="en-CA" sz="1800" b="0" i="0" u="none" strike="noStrike" dirty="0">
                <a:solidFill>
                  <a:srgbClr val="000000"/>
                </a:solidFill>
                <a:effectLst/>
                <a:latin typeface="Arial" panose="020B0604020202020204" pitchFamily="34" charset="0"/>
              </a:rPr>
              <a:t> microphone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de la </a:t>
            </a:r>
            <a:r>
              <a:rPr lang="en-CA" sz="1800" b="0" i="0" u="none" strike="noStrike" dirty="0" err="1">
                <a:solidFill>
                  <a:srgbClr val="000000"/>
                </a:solidFill>
                <a:effectLst/>
                <a:latin typeface="Arial" panose="020B0604020202020204" pitchFamily="34" charset="0"/>
              </a:rPr>
              <a:t>boîte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clavardage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Commencez</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expliquant</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que le </a:t>
            </a:r>
            <a:r>
              <a:rPr lang="en-CA" sz="1800" b="0" i="0" u="none" strike="noStrike" dirty="0" err="1">
                <a:solidFill>
                  <a:srgbClr val="000000"/>
                </a:solidFill>
                <a:effectLst/>
                <a:latin typeface="Arial" panose="020B0604020202020204" pitchFamily="34" charset="0"/>
              </a:rPr>
              <a:t>sujet</a:t>
            </a:r>
            <a:r>
              <a:rPr lang="en-CA" sz="1800" b="0" i="0" u="none" strike="noStrike" dirty="0">
                <a:solidFill>
                  <a:srgbClr val="000000"/>
                </a:solidFill>
                <a:effectLst/>
                <a:latin typeface="Arial" panose="020B0604020202020204" pitchFamily="34" charset="0"/>
              </a:rPr>
              <a:t> de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fins </a:t>
            </a:r>
            <a:r>
              <a:rPr lang="en-CA" sz="1800" b="0" i="0" u="none" strike="noStrike" dirty="0" err="1">
                <a:solidFill>
                  <a:srgbClr val="000000"/>
                </a:solidFill>
                <a:effectLst/>
                <a:latin typeface="Arial" panose="020B0604020202020204" pitchFamily="34" charset="0"/>
              </a:rPr>
              <a:t>d’exploitation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Ontario sera </a:t>
            </a:r>
            <a:r>
              <a:rPr lang="en-CA" sz="1800" b="0" i="0" u="none" strike="noStrike" dirty="0" err="1">
                <a:solidFill>
                  <a:srgbClr val="000000"/>
                </a:solidFill>
                <a:effectLst/>
                <a:latin typeface="Arial" panose="020B0604020202020204" pitchFamily="34" charset="0"/>
              </a:rPr>
              <a:t>abordé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vue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réfuter</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mythes</a:t>
            </a:r>
            <a:r>
              <a:rPr lang="en-CA" sz="1800" b="0" i="0" u="none" strike="noStrike" dirty="0">
                <a:solidFill>
                  <a:srgbClr val="000000"/>
                </a:solidFill>
                <a:effectLst/>
                <a:latin typeface="Arial" panose="020B0604020202020204" pitchFamily="34" charset="0"/>
              </a:rPr>
              <a:t> courants au </a:t>
            </a:r>
            <a:r>
              <a:rPr lang="en-CA" sz="1800" b="0" i="0" u="none" strike="noStrike" dirty="0" err="1">
                <a:solidFill>
                  <a:srgbClr val="000000"/>
                </a:solidFill>
                <a:effectLst/>
                <a:latin typeface="Arial" panose="020B0604020202020204" pitchFamily="34" charset="0"/>
              </a:rPr>
              <a:t>sujet</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ce</a:t>
            </a:r>
            <a:r>
              <a:rPr lang="en-CA" sz="1800" b="0" i="0" u="none" strike="noStrike" dirty="0">
                <a:solidFill>
                  <a:srgbClr val="000000"/>
                </a:solidFill>
                <a:effectLst/>
                <a:latin typeface="Arial" panose="020B0604020202020204" pitchFamily="34" charset="0"/>
              </a:rPr>
              <a:t> crime. Des discussions </a:t>
            </a:r>
            <a:r>
              <a:rPr lang="en-CA" sz="1800" b="0" i="0" u="none" strike="noStrike" dirty="0" err="1">
                <a:solidFill>
                  <a:srgbClr val="000000"/>
                </a:solidFill>
                <a:effectLst/>
                <a:latin typeface="Arial" panose="020B0604020202020204" pitchFamily="34" charset="0"/>
              </a:rPr>
              <a:t>concernant</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façons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dont</a:t>
            </a:r>
            <a:r>
              <a:rPr lang="en-CA" sz="1800" b="0" i="0" u="none" strike="noStrike" dirty="0">
                <a:solidFill>
                  <a:srgbClr val="000000"/>
                </a:solidFill>
                <a:effectLst/>
                <a:latin typeface="Arial" panose="020B0604020202020204" pitchFamily="34" charset="0"/>
              </a:rPr>
              <a:t> les enfants et les adolescents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se </a:t>
            </a:r>
            <a:r>
              <a:rPr lang="en-CA" sz="1800" b="0" i="0" u="none" strike="noStrike" dirty="0" err="1">
                <a:solidFill>
                  <a:srgbClr val="000000"/>
                </a:solidFill>
                <a:effectLst/>
                <a:latin typeface="Arial" panose="020B0604020202020204" pitchFamily="34" charset="0"/>
              </a:rPr>
              <a:t>protéger</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trafiquants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ligne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auront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également</a:t>
            </a:r>
            <a:r>
              <a:rPr lang="en-CA" sz="1800" b="0" i="0" u="none" strike="noStrike" dirty="0">
                <a:solidFill>
                  <a:srgbClr val="000000"/>
                </a:solidFill>
                <a:effectLst/>
                <a:latin typeface="Arial" panose="020B0604020202020204" pitchFamily="34" charset="0"/>
              </a:rPr>
              <a:t> lieu.</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E101A"/>
                </a:solidFill>
                <a:effectLst/>
                <a:latin typeface="Arial" panose="020B0604020202020204" pitchFamily="34" charset="0"/>
              </a:rPr>
              <a:t>Outils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numériques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suggérés</a:t>
            </a:r>
            <a:r>
              <a:rPr lang="en-CA" sz="1800" b="0" i="0" u="none" strike="noStrike" dirty="0">
                <a:solidFill>
                  <a:srgbClr val="0E101A"/>
                </a:solidFill>
                <a:effectLst/>
                <a:latin typeface="Arial" panose="020B0604020202020204" pitchFamily="34" charset="0"/>
              </a:rPr>
              <a:t> : </a:t>
            </a:r>
            <a:endParaRPr lang="en-CA" b="0" i="0" u="none" strike="noStrike" dirty="0">
              <a:solidFill>
                <a:srgbClr val="000000"/>
              </a:solidFill>
              <a:effectLst/>
            </a:endParaRPr>
          </a:p>
          <a:p>
            <a:pPr algn="l" rtl="0" fontAlgn="base">
              <a:spcBef>
                <a:spcPts val="0"/>
              </a:spcBef>
              <a:spcAft>
                <a:spcPts val="0"/>
              </a:spcAft>
              <a:buFont typeface="+mj-lt"/>
              <a:buAutoNum type="arabicPeriod"/>
            </a:pPr>
            <a:r>
              <a:rPr lang="en-CA" sz="1800" b="0" i="1" u="none" strike="noStrike" dirty="0">
                <a:solidFill>
                  <a:srgbClr val="0E101A"/>
                </a:solidFill>
                <a:effectLst/>
                <a:latin typeface="Arial" panose="020B0604020202020204" pitchFamily="34" charset="0"/>
              </a:rPr>
              <a:t>Salle avec tableau </a:t>
            </a:r>
            <a:r>
              <a:rPr lang="en-CA" sz="1800" b="0" i="1" u="none" strike="noStrike" dirty="0" err="1">
                <a:solidFill>
                  <a:srgbClr val="0E101A"/>
                </a:solidFill>
                <a:effectLst/>
                <a:latin typeface="Arial" panose="020B0604020202020204" pitchFamily="34" charset="0"/>
              </a:rPr>
              <a:t>blanc</a:t>
            </a:r>
            <a:r>
              <a:rPr lang="en-CA" sz="1800" b="0" i="1" u="none" strike="noStrike" dirty="0">
                <a:solidFill>
                  <a:srgbClr val="0E101A"/>
                </a:solidFill>
                <a:effectLst/>
                <a:latin typeface="Arial" panose="020B0604020202020204" pitchFamily="34" charset="0"/>
              </a:rPr>
              <a:t> sur Zoom : </a:t>
            </a:r>
            <a:r>
              <a:rPr lang="en-CA" sz="1800" b="0" i="1" u="sng" strike="noStrike" dirty="0">
                <a:solidFill>
                  <a:srgbClr val="4A6EE0"/>
                </a:solidFill>
                <a:effectLst/>
                <a:latin typeface="Arial" panose="020B0604020202020204" pitchFamily="34" charset="0"/>
                <a:hlinkClick r:id="rId3"/>
              </a:rPr>
              <a:t>https://zoom.us</a:t>
            </a:r>
            <a:endParaRPr lang="en-CA" sz="1800" b="0" i="1" u="none" strike="noStrike" dirty="0">
              <a:solidFill>
                <a:srgbClr val="0E101A"/>
              </a:solidFill>
              <a:effectLst/>
              <a:latin typeface="Arial" panose="020B0604020202020204" pitchFamily="34" charset="0"/>
            </a:endParaRPr>
          </a:p>
          <a:p>
            <a:pPr algn="l" rtl="0" fontAlgn="base">
              <a:spcBef>
                <a:spcPts val="0"/>
              </a:spcBef>
              <a:spcAft>
                <a:spcPts val="0"/>
              </a:spcAft>
              <a:buFont typeface="+mj-lt"/>
              <a:buAutoNum type="arabicPeriod"/>
            </a:pPr>
            <a:r>
              <a:rPr lang="en-CA" sz="1800" b="0" i="1" u="none" strike="noStrike" dirty="0">
                <a:solidFill>
                  <a:srgbClr val="0E101A"/>
                </a:solidFill>
                <a:effectLst/>
                <a:latin typeface="Arial" panose="020B0604020202020204" pitchFamily="34" charset="0"/>
              </a:rPr>
              <a:t>Google Meet - </a:t>
            </a:r>
            <a:r>
              <a:rPr lang="en-CA" sz="1800" b="0" i="1" u="none" strike="noStrike" dirty="0" err="1">
                <a:solidFill>
                  <a:srgbClr val="0E101A"/>
                </a:solidFill>
                <a:effectLst/>
                <a:latin typeface="Arial" panose="020B0604020202020204" pitchFamily="34" charset="0"/>
              </a:rPr>
              <a:t>Jamboard</a:t>
            </a:r>
            <a:r>
              <a:rPr lang="en-CA" sz="1800" b="0" i="1" u="none" strike="noStrike" dirty="0">
                <a:solidFill>
                  <a:srgbClr val="0E101A"/>
                </a:solidFill>
                <a:effectLst/>
                <a:latin typeface="Arial" panose="020B0604020202020204" pitchFamily="34" charset="0"/>
              </a:rPr>
              <a:t> :</a:t>
            </a:r>
            <a:r>
              <a:rPr lang="en-CA" sz="1800" b="0" i="1" u="sng" strike="noStrike" dirty="0">
                <a:solidFill>
                  <a:srgbClr val="4A6EE0"/>
                </a:solidFill>
                <a:effectLst/>
                <a:latin typeface="Arial" panose="020B0604020202020204" pitchFamily="34" charset="0"/>
                <a:hlinkClick r:id="rId4"/>
              </a:rPr>
              <a:t> https://meet.google.com</a:t>
            </a:r>
            <a:endParaRPr lang="en-CA" sz="1800" b="0" i="1" u="none" strike="noStrike" dirty="0">
              <a:solidFill>
                <a:srgbClr val="0E101A"/>
              </a:solidFill>
              <a:effectLst/>
              <a:latin typeface="Arial" panose="020B0604020202020204" pitchFamily="34" charset="0"/>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E101A"/>
                </a:solidFill>
                <a:effectLst/>
                <a:latin typeface="Arial" panose="020B0604020202020204" pitchFamily="34" charset="0"/>
              </a:rPr>
              <a:t>Cette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activité</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groupe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classe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donne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l’occasion</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réfléchir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un </a:t>
            </a:r>
            <a:r>
              <a:rPr lang="en-CA" sz="1800" b="0" i="0" u="none" strike="noStrike" dirty="0" err="1">
                <a:solidFill>
                  <a:srgbClr val="0E101A"/>
                </a:solidFill>
                <a:effectLst/>
                <a:latin typeface="Arial" panose="020B0604020202020204" pitchFamily="34" charset="0"/>
              </a:rPr>
              <a:t>sujet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grand </a:t>
            </a:r>
            <a:r>
              <a:rPr lang="en-CA" sz="1800" b="0" i="0" u="none" strike="noStrike" dirty="0" err="1">
                <a:solidFill>
                  <a:srgbClr val="0E101A"/>
                </a:solidFill>
                <a:effectLst/>
                <a:latin typeface="Arial" panose="020B0604020202020204" pitchFamily="34" charset="0"/>
              </a:rPr>
              <a:t>groupe</a:t>
            </a:r>
            <a:r>
              <a:rPr lang="en-CA" sz="1800" b="0" i="0" u="none" strike="noStrike" dirty="0">
                <a:solidFill>
                  <a:srgbClr val="0E101A"/>
                </a:solidFill>
                <a:effectLst/>
                <a:latin typeface="Arial" panose="020B0604020202020204" pitchFamily="34" charset="0"/>
              </a:rPr>
              <a:t> et de </a:t>
            </a:r>
            <a:r>
              <a:rPr lang="en-CA" sz="1800" b="0" i="0" u="none" strike="noStrike" dirty="0" err="1">
                <a:solidFill>
                  <a:srgbClr val="0E101A"/>
                </a:solidFill>
                <a:effectLst/>
                <a:latin typeface="Arial" panose="020B0604020202020204" pitchFamily="34" charset="0"/>
              </a:rPr>
              <a:t>pousser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leur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réflexion</a:t>
            </a:r>
            <a:r>
              <a:rPr lang="en-CA" sz="1800" b="0" i="0" u="none" strike="noStrike" dirty="0">
                <a:solidFill>
                  <a:srgbClr val="0E101A"/>
                </a:solidFill>
                <a:effectLst/>
                <a:latin typeface="Arial" panose="020B0604020202020204" pitchFamily="34" charset="0"/>
              </a:rPr>
              <a:t>. Les tableaux </a:t>
            </a:r>
            <a:r>
              <a:rPr lang="en-CA" sz="1800" b="0" i="0" u="none" strike="noStrike" dirty="0" err="1">
                <a:solidFill>
                  <a:srgbClr val="0E101A"/>
                </a:solidFill>
                <a:effectLst/>
                <a:latin typeface="Arial" panose="020B0604020202020204" pitchFamily="34" charset="0"/>
              </a:rPr>
              <a:t>blancs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numériques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interactifs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permettent</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partager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leurs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idées</a:t>
            </a:r>
            <a:r>
              <a:rPr lang="en-CA" sz="1800" b="0" i="0" u="none" strike="noStrike" dirty="0">
                <a:solidFill>
                  <a:srgbClr val="0E101A"/>
                </a:solidFill>
                <a:effectLst/>
                <a:latin typeface="Arial" panose="020B0604020202020204" pitchFamily="34" charset="0"/>
              </a:rPr>
              <a:t> sans se </a:t>
            </a:r>
            <a:r>
              <a:rPr lang="en-CA" sz="1800" b="0" i="0" u="none" strike="noStrike" dirty="0" err="1">
                <a:solidFill>
                  <a:srgbClr val="0E101A"/>
                </a:solidFill>
                <a:effectLst/>
                <a:latin typeface="Arial" panose="020B0604020202020204" pitchFamily="34" charset="0"/>
              </a:rPr>
              <a:t>trouver</a:t>
            </a:r>
            <a:r>
              <a:rPr lang="en-CA" sz="1800" b="0" i="0" u="none" strike="noStrike" dirty="0">
                <a:solidFill>
                  <a:srgbClr val="0E101A"/>
                </a:solidFill>
                <a:effectLst/>
                <a:latin typeface="Arial" panose="020B0604020202020204" pitchFamily="34" charset="0"/>
              </a:rPr>
              <a:t> dans le </a:t>
            </a:r>
            <a:r>
              <a:rPr lang="en-CA" sz="1800" b="0" i="0" u="none" strike="noStrike" dirty="0" err="1">
                <a:solidFill>
                  <a:srgbClr val="0E101A"/>
                </a:solidFill>
                <a:effectLst/>
                <a:latin typeface="Arial" panose="020B0604020202020204" pitchFamily="34" charset="0"/>
              </a:rPr>
              <a:t>même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espace</a:t>
            </a:r>
            <a:r>
              <a:rPr lang="en-CA" sz="1800" b="0" i="0" u="none" strike="noStrike" dirty="0">
                <a:solidFill>
                  <a:srgbClr val="0E101A"/>
                </a:solidFill>
                <a:effectLst/>
                <a:latin typeface="Arial" panose="020B0604020202020204" pitchFamily="34" charset="0"/>
              </a:rPr>
              <a:t> physique. </a:t>
            </a:r>
            <a:r>
              <a:rPr lang="en-CA" sz="1800" b="0" i="0" u="none" strike="noStrike" dirty="0" err="1">
                <a:solidFill>
                  <a:srgbClr val="0E101A"/>
                </a:solidFill>
                <a:effectLst/>
                <a:latin typeface="Arial" panose="020B0604020202020204" pitchFamily="34" charset="0"/>
              </a:rPr>
              <a:t>Garder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l’esprit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ce</a:t>
            </a:r>
            <a:r>
              <a:rPr lang="en-CA" sz="1800" b="0" i="0" u="none" strike="noStrike" dirty="0">
                <a:solidFill>
                  <a:srgbClr val="0E101A"/>
                </a:solidFill>
                <a:effectLst/>
                <a:latin typeface="Arial" panose="020B0604020202020204" pitchFamily="34" charset="0"/>
              </a:rPr>
              <a:t> qui suit </a:t>
            </a:r>
            <a:r>
              <a:rPr lang="en-CA" sz="1800" b="0" i="0" u="none" strike="noStrike" dirty="0" err="1">
                <a:solidFill>
                  <a:srgbClr val="0E101A"/>
                </a:solidFill>
                <a:effectLst/>
                <a:latin typeface="Arial" panose="020B0604020202020204" pitchFamily="34" charset="0"/>
              </a:rPr>
              <a:t>concernant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l’utilisation</a:t>
            </a:r>
            <a:r>
              <a:rPr lang="en-CA" sz="1800" b="0" i="0" u="none" strike="noStrike" dirty="0">
                <a:solidFill>
                  <a:srgbClr val="0E101A"/>
                </a:solidFill>
                <a:effectLst/>
                <a:latin typeface="Arial" panose="020B0604020202020204" pitchFamily="34" charset="0"/>
              </a:rPr>
              <a:t> des tableaux </a:t>
            </a:r>
            <a:r>
              <a:rPr lang="en-CA" sz="1800" b="0" i="0" u="none" strike="noStrike" dirty="0" err="1">
                <a:solidFill>
                  <a:srgbClr val="0E101A"/>
                </a:solidFill>
                <a:effectLst/>
                <a:latin typeface="Arial" panose="020B0604020202020204" pitchFamily="34" charset="0"/>
              </a:rPr>
              <a:t>blancs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numériques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ou</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Jamboard</a:t>
            </a:r>
            <a:r>
              <a:rPr lang="en-CA" sz="1800" b="0" i="0" u="none" strike="noStrike" dirty="0">
                <a:solidFill>
                  <a:srgbClr val="0E101A"/>
                </a:solidFill>
                <a:effectLst/>
                <a:latin typeface="Arial" panose="020B0604020202020204" pitchFamily="34" charset="0"/>
              </a:rPr>
              <a:t> :</a:t>
            </a:r>
            <a:endParaRPr lang="en-CA" b="0" i="0" u="none" strike="noStrike" dirty="0">
              <a:solidFill>
                <a:srgbClr val="000000"/>
              </a:solidFill>
              <a:effectLst/>
            </a:endParaRP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Donnez</a:t>
            </a:r>
            <a:r>
              <a:rPr lang="en-CA" sz="1800" b="0" i="0" u="none" strike="noStrike" dirty="0">
                <a:solidFill>
                  <a:srgbClr val="0E101A"/>
                </a:solidFill>
                <a:effectLst/>
                <a:latin typeface="Arial" panose="020B0604020202020204" pitchFamily="34" charset="0"/>
              </a:rPr>
              <a:t> des instructions </a:t>
            </a:r>
            <a:r>
              <a:rPr lang="en-CA" sz="1800" b="0" i="0" u="none" strike="noStrike" dirty="0" err="1">
                <a:solidFill>
                  <a:srgbClr val="0E101A"/>
                </a:solidFill>
                <a:effectLst/>
                <a:latin typeface="Arial" panose="020B0604020202020204" pitchFamily="34" charset="0"/>
              </a:rPr>
              <a:t>claires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la </a:t>
            </a:r>
            <a:r>
              <a:rPr lang="en-CA" sz="1800" b="0" i="0" u="none" strike="noStrike" dirty="0" err="1">
                <a:solidFill>
                  <a:srgbClr val="0E101A"/>
                </a:solidFill>
                <a:effectLst/>
                <a:latin typeface="Arial" panose="020B0604020202020204" pitchFamily="34" charset="0"/>
              </a:rPr>
              <a:t>classe</a:t>
            </a:r>
            <a:r>
              <a:rPr lang="en-CA" sz="1800" b="0" i="0" u="none" strike="noStrike" dirty="0">
                <a:solidFill>
                  <a:srgbClr val="0E101A"/>
                </a:solidFill>
                <a:effectLst/>
                <a:latin typeface="Arial" panose="020B0604020202020204" pitchFamily="34" charset="0"/>
              </a:rPr>
              <a:t> pour </a:t>
            </a:r>
            <a:r>
              <a:rPr lang="en-CA" sz="1800" b="0" i="0" u="none" strike="noStrike" dirty="0" err="1">
                <a:solidFill>
                  <a:srgbClr val="0E101A"/>
                </a:solidFill>
                <a:effectLst/>
                <a:latin typeface="Arial" panose="020B0604020202020204" pitchFamily="34" charset="0"/>
              </a:rPr>
              <a:t>chaque</a:t>
            </a:r>
            <a:r>
              <a:rPr lang="en-CA" sz="1800" b="0" i="0" u="none" strike="noStrike" dirty="0">
                <a:solidFill>
                  <a:srgbClr val="0E101A"/>
                </a:solidFill>
                <a:effectLst/>
                <a:latin typeface="Arial" panose="020B0604020202020204" pitchFamily="34" charset="0"/>
              </a:rPr>
              <a:t> diapositive.</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Décidez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si</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devraient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révéler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leur</a:t>
            </a:r>
            <a:r>
              <a:rPr lang="en-CA" sz="1800" b="0" i="0" u="none" strike="noStrike" dirty="0">
                <a:solidFill>
                  <a:srgbClr val="0E101A"/>
                </a:solidFill>
                <a:effectLst/>
                <a:latin typeface="Arial" panose="020B0604020202020204" pitchFamily="34" charset="0"/>
              </a:rPr>
              <a:t> nom après </a:t>
            </a:r>
            <a:r>
              <a:rPr lang="en-CA" sz="1800" b="0" i="0" u="none" strike="noStrike" dirty="0" err="1">
                <a:solidFill>
                  <a:srgbClr val="0E101A"/>
                </a:solidFill>
                <a:effectLst/>
                <a:latin typeface="Arial" panose="020B0604020202020204" pitchFamily="34" charset="0"/>
              </a:rPr>
              <a:t>avoir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répondu</a:t>
            </a:r>
            <a:r>
              <a:rPr lang="en-CA" sz="1800" b="0" i="0" u="none" strike="noStrike" dirty="0">
                <a:solidFill>
                  <a:srgbClr val="0E101A"/>
                </a:solidFill>
                <a:effectLst/>
                <a:latin typeface="Arial" panose="020B0604020202020204" pitchFamily="34" charset="0"/>
              </a:rPr>
              <a:t>.</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Répondez</a:t>
            </a:r>
            <a:r>
              <a:rPr lang="en-CA" sz="1800" b="0" i="0" u="none" strike="noStrike" dirty="0">
                <a:solidFill>
                  <a:srgbClr val="0E101A"/>
                </a:solidFill>
                <a:effectLst/>
                <a:latin typeface="Arial" panose="020B0604020202020204" pitchFamily="34" charset="0"/>
              </a:rPr>
              <a:t> de manière </a:t>
            </a:r>
            <a:r>
              <a:rPr lang="en-CA" sz="1800" b="0" i="0" u="none" strike="noStrike" dirty="0" err="1">
                <a:solidFill>
                  <a:srgbClr val="0E101A"/>
                </a:solidFill>
                <a:effectLst/>
                <a:latin typeface="Arial" panose="020B0604020202020204" pitchFamily="34" charset="0"/>
              </a:rPr>
              <a:t>appropriée</a:t>
            </a:r>
            <a:r>
              <a:rPr lang="en-CA" sz="1800" b="0" i="0" u="none" strike="noStrike" dirty="0">
                <a:solidFill>
                  <a:srgbClr val="0E101A"/>
                </a:solidFill>
                <a:effectLst/>
                <a:latin typeface="Arial" panose="020B0604020202020204" pitchFamily="34" charset="0"/>
              </a:rPr>
              <a:t> au </a:t>
            </a:r>
            <a:r>
              <a:rPr lang="en-CA" sz="1800" b="0" i="0" u="none" strike="noStrike" dirty="0" err="1">
                <a:solidFill>
                  <a:srgbClr val="0E101A"/>
                </a:solidFill>
                <a:effectLst/>
                <a:latin typeface="Arial" panose="020B0604020202020204" pitchFamily="34" charset="0"/>
              </a:rPr>
              <a:t>contexte</a:t>
            </a:r>
            <a:r>
              <a:rPr lang="en-CA" sz="1800" b="0" i="0" u="none" strike="noStrike" dirty="0">
                <a:solidFill>
                  <a:srgbClr val="0E101A"/>
                </a:solidFill>
                <a:effectLst/>
                <a:latin typeface="Arial" panose="020B0604020202020204" pitchFamily="34" charset="0"/>
              </a:rPr>
              <a:t> de la </a:t>
            </a:r>
            <a:r>
              <a:rPr lang="en-CA" sz="1800" b="0" i="0" u="none" strike="noStrike" dirty="0" err="1">
                <a:solidFill>
                  <a:srgbClr val="0E101A"/>
                </a:solidFill>
                <a:effectLst/>
                <a:latin typeface="Arial" panose="020B0604020202020204" pitchFamily="34" charset="0"/>
              </a:rPr>
              <a:t>classe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restez</a:t>
            </a:r>
            <a:r>
              <a:rPr lang="en-CA" sz="1800" b="0" i="0" u="none" strike="noStrike" dirty="0">
                <a:solidFill>
                  <a:srgbClr val="0E101A"/>
                </a:solidFill>
                <a:effectLst/>
                <a:latin typeface="Arial" panose="020B0604020202020204" pitchFamily="34" charset="0"/>
              </a:rPr>
              <a:t> conscient(e) des </a:t>
            </a:r>
            <a:r>
              <a:rPr lang="en-CA" sz="1800" b="0" i="0" u="none" strike="noStrike" dirty="0" err="1">
                <a:solidFill>
                  <a:srgbClr val="0E101A"/>
                </a:solidFill>
                <a:effectLst/>
                <a:latin typeface="Arial" panose="020B0604020202020204" pitchFamily="34" charset="0"/>
              </a:rPr>
              <a:t>expériences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potentielles</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autres</a:t>
            </a:r>
            <a:r>
              <a:rPr lang="en-CA" sz="1800" b="0" i="0" u="none" strike="noStrike" dirty="0">
                <a:solidFill>
                  <a:srgbClr val="0E101A"/>
                </a:solidFill>
                <a:effectLst/>
                <a:latin typeface="Arial" panose="020B0604020202020204" pitchFamily="34" charset="0"/>
              </a:rPr>
              <a:t>. </a:t>
            </a:r>
          </a:p>
          <a:p>
            <a:br>
              <a:rPr lang="en-CA" b="0" i="0" u="none" strike="noStrike" dirty="0">
                <a:solidFill>
                  <a:srgbClr val="000000"/>
                </a:solidFill>
                <a:effectLst/>
              </a:rPr>
            </a:br>
            <a:br>
              <a:rPr lang="en-CA" dirty="0"/>
            </a:b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5</a:t>
            </a:fld>
            <a:endParaRPr lang="en-US"/>
          </a:p>
        </p:txBody>
      </p:sp>
    </p:spTree>
    <p:extLst>
      <p:ext uri="{BB962C8B-B14F-4D97-AF65-F5344CB8AC3E}">
        <p14:creationId xmlns:p14="http://schemas.microsoft.com/office/powerpoint/2010/main" val="1626313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0" i="0" u="none" strike="noStrike" dirty="0">
                <a:solidFill>
                  <a:srgbClr val="000000"/>
                </a:solidFill>
                <a:effectLst/>
                <a:latin typeface="Arial" panose="020B0604020202020204" pitchFamily="34" charset="0"/>
              </a:rPr>
              <a:t>Les diapositives </a:t>
            </a:r>
            <a:r>
              <a:rPr lang="en-CA" sz="1800" b="0" i="0" u="none" strike="noStrike" dirty="0" err="1">
                <a:solidFill>
                  <a:srgbClr val="000000"/>
                </a:solidFill>
                <a:effectLst/>
                <a:latin typeface="Arial" panose="020B0604020202020204" pitchFamily="34" charset="0"/>
              </a:rPr>
              <a:t>suivantes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donneront</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réponses</a:t>
            </a:r>
            <a:r>
              <a:rPr lang="en-CA" sz="1800" b="0" i="0" u="none" strike="noStrike" dirty="0">
                <a:solidFill>
                  <a:srgbClr val="000000"/>
                </a:solidFill>
                <a:effectLst/>
                <a:latin typeface="Arial" panose="020B0604020202020204" pitchFamily="34" charset="0"/>
              </a:rPr>
              <a:t> aux questions de la diapositive 6. </a:t>
            </a:r>
            <a:r>
              <a:rPr lang="en-CA" sz="1800" b="0" i="0" u="none" strike="noStrike" dirty="0" err="1">
                <a:solidFill>
                  <a:srgbClr val="000000"/>
                </a:solidFill>
                <a:effectLst/>
                <a:latin typeface="Arial" panose="020B0604020202020204" pitchFamily="34" charset="0"/>
              </a:rPr>
              <a:t>Éclaircir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réponses</a:t>
            </a:r>
            <a:r>
              <a:rPr lang="en-CA" sz="1800" b="0" i="0" u="none" strike="noStrike" dirty="0">
                <a:solidFill>
                  <a:srgbClr val="000000"/>
                </a:solidFill>
                <a:effectLst/>
                <a:latin typeface="Arial" panose="020B0604020202020204" pitchFamily="34" charset="0"/>
              </a:rPr>
              <a:t> avec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leur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permettront</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remplir</a:t>
            </a:r>
            <a:r>
              <a:rPr lang="en-CA" sz="1800" b="0" i="0" u="none" strike="noStrike" dirty="0">
                <a:solidFill>
                  <a:srgbClr val="000000"/>
                </a:solidFill>
                <a:effectLst/>
                <a:latin typeface="Arial" panose="020B0604020202020204" pitchFamily="34" charset="0"/>
              </a:rPr>
              <a:t> le billet de sortie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la fin de </a:t>
            </a:r>
            <a:r>
              <a:rPr lang="en-CA" sz="1800" b="0" i="0" u="none" strike="noStrike" dirty="0" err="1">
                <a:solidFill>
                  <a:srgbClr val="000000"/>
                </a:solidFill>
                <a:effectLst/>
                <a:latin typeface="Arial" panose="020B0604020202020204" pitchFamily="34" charset="0"/>
              </a:rPr>
              <a:t>ce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cours</a:t>
            </a:r>
            <a:r>
              <a:rPr lang="en-CA" sz="1800" b="0"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00000"/>
                </a:solidFill>
                <a:effectLst/>
                <a:latin typeface="Arial" panose="020B0604020202020204" pitchFamily="34" charset="0"/>
              </a:rPr>
              <a:t>Distribuez</a:t>
            </a:r>
            <a:r>
              <a:rPr lang="en-CA" sz="1800" b="0" i="0" u="none" strike="noStrike" dirty="0">
                <a:solidFill>
                  <a:srgbClr val="000000"/>
                </a:solidFill>
                <a:effectLst/>
                <a:latin typeface="Arial" panose="020B0604020202020204" pitchFamily="34" charset="0"/>
              </a:rPr>
              <a:t> le billet de sortie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préparez</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version numérique du billet de sortie.  Ce document </a:t>
            </a:r>
            <a:r>
              <a:rPr lang="en-CA" sz="1800" b="0" i="0" u="none" strike="noStrike" dirty="0" err="1">
                <a:solidFill>
                  <a:srgbClr val="000000"/>
                </a:solidFill>
                <a:effectLst/>
                <a:latin typeface="Arial" panose="020B0604020202020204" pitchFamily="34" charset="0"/>
              </a:rPr>
              <a:t>peut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être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rempli</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individuellement</a:t>
            </a:r>
            <a:r>
              <a:rPr lang="en-CA" sz="1800" b="0" i="0" u="none" strike="noStrike" dirty="0">
                <a:solidFill>
                  <a:srgbClr val="000000"/>
                </a:solidFill>
                <a:effectLst/>
                <a:latin typeface="Arial" panose="020B0604020202020204" pitchFamily="34" charset="0"/>
              </a:rPr>
              <a:t> par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l’aide</a:t>
            </a:r>
            <a:r>
              <a:rPr lang="en-CA" sz="1800" b="0" i="0" u="none" strike="noStrike" dirty="0">
                <a:solidFill>
                  <a:srgbClr val="000000"/>
                </a:solidFill>
                <a:effectLst/>
                <a:latin typeface="Arial" panose="020B0604020202020204" pitchFamily="34" charset="0"/>
              </a:rPr>
              <a:t> de Google </a:t>
            </a:r>
            <a:r>
              <a:rPr lang="en-CA" sz="1800" b="0" i="0" u="none" strike="noStrike" dirty="0" err="1">
                <a:solidFill>
                  <a:srgbClr val="000000"/>
                </a:solidFill>
                <a:effectLst/>
                <a:latin typeface="Arial" panose="020B0604020202020204" pitchFamily="34" charset="0"/>
              </a:rPr>
              <a:t>Formulaires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bien avec la </a:t>
            </a:r>
            <a:r>
              <a:rPr lang="en-CA" sz="1800" b="0" i="0" u="none" strike="noStrike" dirty="0" err="1">
                <a:solidFill>
                  <a:srgbClr val="000000"/>
                </a:solidFill>
                <a:effectLst/>
                <a:latin typeface="Arial" panose="020B0604020202020204" pitchFamily="34" charset="0"/>
              </a:rPr>
              <a:t>classe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l’aide</a:t>
            </a:r>
            <a:r>
              <a:rPr lang="en-CA" sz="1800" b="0" i="0" u="none" strike="noStrike" dirty="0">
                <a:solidFill>
                  <a:srgbClr val="000000"/>
                </a:solidFill>
                <a:effectLst/>
                <a:latin typeface="Arial" panose="020B0604020202020204" pitchFamily="34" charset="0"/>
              </a:rPr>
              <a:t> d’un tableau </a:t>
            </a:r>
            <a:r>
              <a:rPr lang="en-CA" sz="1800" b="0" i="0" u="none" strike="noStrike" dirty="0" err="1">
                <a:solidFill>
                  <a:srgbClr val="000000"/>
                </a:solidFill>
                <a:effectLst/>
                <a:latin typeface="Arial" panose="020B0604020202020204" pitchFamily="34" charset="0"/>
              </a:rPr>
              <a:t>blanc</a:t>
            </a:r>
            <a:r>
              <a:rPr lang="en-CA" sz="1800" b="0" i="0" u="none" strike="noStrike" dirty="0">
                <a:solidFill>
                  <a:srgbClr val="000000"/>
                </a:solidFill>
                <a:effectLst/>
                <a:latin typeface="Arial" panose="020B0604020202020204" pitchFamily="34" charset="0"/>
              </a:rPr>
              <a:t> numérique. </a:t>
            </a:r>
            <a:r>
              <a:rPr lang="en-CA" sz="1800" b="0" i="0" u="none" strike="noStrike" dirty="0" err="1">
                <a:solidFill>
                  <a:srgbClr val="000000"/>
                </a:solidFill>
                <a:effectLst/>
                <a:latin typeface="Arial" panose="020B0604020202020204" pitchFamily="34" charset="0"/>
              </a:rPr>
              <a:t>Vous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trouverez</a:t>
            </a:r>
            <a:r>
              <a:rPr lang="en-CA" sz="1800" b="0" i="0" u="none" strike="noStrike" dirty="0">
                <a:solidFill>
                  <a:srgbClr val="000000"/>
                </a:solidFill>
                <a:effectLst/>
                <a:latin typeface="Arial" panose="020B0604020202020204" pitchFamily="34" charset="0"/>
              </a:rPr>
              <a:t> des instructions pour </a:t>
            </a:r>
            <a:r>
              <a:rPr lang="en-CA" sz="1800" b="0" i="0" u="none" strike="noStrike" dirty="0" err="1">
                <a:solidFill>
                  <a:srgbClr val="000000"/>
                </a:solidFill>
                <a:effectLst/>
                <a:latin typeface="Arial" panose="020B0604020202020204" pitchFamily="34" charset="0"/>
              </a:rPr>
              <a:t>utiliser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outils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numériques</a:t>
            </a:r>
            <a:r>
              <a:rPr lang="en-CA" sz="1800" b="0" i="0" u="none" strike="noStrike" dirty="0">
                <a:solidFill>
                  <a:srgbClr val="000000"/>
                </a:solidFill>
                <a:effectLst/>
                <a:latin typeface="Arial" panose="020B0604020202020204" pitchFamily="34" charset="0"/>
              </a:rPr>
              <a:t> ci-dessous.</a:t>
            </a:r>
            <a:r>
              <a:rPr lang="en-CA" sz="1800" b="0" i="0" u="none" strike="noStrike" dirty="0">
                <a:solidFill>
                  <a:srgbClr val="0000FF"/>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00000"/>
                </a:solidFill>
                <a:effectLst/>
                <a:latin typeface="Arial" panose="020B0604020202020204" pitchFamily="34" charset="0"/>
              </a:rPr>
              <a:t>Voici</a:t>
            </a:r>
            <a:r>
              <a:rPr lang="en-CA" sz="1800" b="0" i="0" u="none" strike="noStrike" dirty="0">
                <a:solidFill>
                  <a:srgbClr val="000000"/>
                </a:solidFill>
                <a:effectLst/>
                <a:latin typeface="Arial" panose="020B0604020202020204" pitchFamily="34" charset="0"/>
              </a:rPr>
              <a:t> un </a:t>
            </a:r>
            <a:r>
              <a:rPr lang="en-CA" sz="1800" b="0" i="0" u="none" strike="noStrike" dirty="0" err="1">
                <a:solidFill>
                  <a:srgbClr val="000000"/>
                </a:solidFill>
                <a:effectLst/>
                <a:latin typeface="Arial" panose="020B0604020202020204" pitchFamily="34" charset="0"/>
              </a:rPr>
              <a:t>exemple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d’une</a:t>
            </a:r>
            <a:r>
              <a:rPr lang="en-CA" sz="1800" b="0" i="0" u="none" strike="noStrike" dirty="0">
                <a:solidFill>
                  <a:srgbClr val="000000"/>
                </a:solidFill>
                <a:effectLst/>
                <a:latin typeface="Arial" panose="020B0604020202020204" pitchFamily="34" charset="0"/>
              </a:rPr>
              <a:t> version Google </a:t>
            </a:r>
            <a:r>
              <a:rPr lang="en-CA" sz="1800" b="0" i="0" u="none" strike="noStrike" dirty="0" err="1">
                <a:solidFill>
                  <a:srgbClr val="000000"/>
                </a:solidFill>
                <a:effectLst/>
                <a:latin typeface="Arial" panose="020B0604020202020204" pitchFamily="34" charset="0"/>
              </a:rPr>
              <a:t>Formulaires</a:t>
            </a:r>
            <a:r>
              <a:rPr lang="en-CA" sz="1800" b="0" i="0" u="none" strike="noStrike" dirty="0">
                <a:solidFill>
                  <a:srgbClr val="000000"/>
                </a:solidFill>
                <a:effectLst/>
                <a:latin typeface="Arial" panose="020B0604020202020204" pitchFamily="34" charset="0"/>
              </a:rPr>
              <a:t> du billet de sortie. </a:t>
            </a:r>
            <a:r>
              <a:rPr lang="en-CA" sz="1800" b="0" i="0" u="none" strike="noStrike" dirty="0" err="1">
                <a:solidFill>
                  <a:srgbClr val="000000"/>
                </a:solidFill>
                <a:effectLst/>
                <a:latin typeface="Arial" panose="020B0604020202020204" pitchFamily="34" charset="0"/>
              </a:rPr>
              <a:t>Vous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pouvez</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aisément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créer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sur Google </a:t>
            </a:r>
            <a:r>
              <a:rPr lang="en-CA" sz="1800" b="0" i="0" u="none" strike="noStrike" dirty="0" err="1">
                <a:solidFill>
                  <a:srgbClr val="000000"/>
                </a:solidFill>
                <a:effectLst/>
                <a:latin typeface="Arial" panose="020B0604020202020204" pitchFamily="34" charset="0"/>
              </a:rPr>
              <a:t>Formulaires</a:t>
            </a:r>
            <a:r>
              <a:rPr lang="en-CA" sz="1800" b="0" i="0" u="none" strike="noStrike" dirty="0">
                <a:solidFill>
                  <a:srgbClr val="000000"/>
                </a:solidFill>
                <a:effectLst/>
                <a:latin typeface="Arial" panose="020B0604020202020204" pitchFamily="34" charset="0"/>
              </a:rPr>
              <a:t>. </a:t>
            </a:r>
            <a:r>
              <a:rPr lang="en-CA" sz="1800" b="0" i="0" u="sng" strike="noStrike" dirty="0">
                <a:solidFill>
                  <a:srgbClr val="0000FF"/>
                </a:solidFill>
                <a:effectLst/>
                <a:latin typeface="Arial" panose="020B0604020202020204" pitchFamily="34" charset="0"/>
                <a:hlinkClick r:id="rId3"/>
              </a:rPr>
              <a:t>https://docs.google.com/forms/d/e/1FAIpQLSd2haASY5JglQqTdAMvMvr0k6EOCd3tk_Pt2RuU1XmFOTr9ow/viewform?usp=sf_link</a:t>
            </a:r>
            <a:endParaRPr lang="en-CA" b="0" i="0" u="none" strike="noStrike" dirty="0">
              <a:solidFill>
                <a:srgbClr val="000000"/>
              </a:solidFill>
              <a:effectLst/>
            </a:endParaRPr>
          </a:p>
          <a:p>
            <a:pPr marL="457200" algn="l" rtl="0">
              <a:spcBef>
                <a:spcPts val="0"/>
              </a:spcBef>
              <a:spcAft>
                <a:spcPts val="0"/>
              </a:spcAft>
            </a:pPr>
            <a:r>
              <a:rPr lang="en-CA" sz="1800" b="0" i="0" u="sng" strike="noStrike" dirty="0">
                <a:solidFill>
                  <a:srgbClr val="F6F6F6"/>
                </a:solidFill>
                <a:effectLst/>
                <a:latin typeface="Arial" panose="020B0604020202020204" pitchFamily="34" charset="0"/>
                <a:hlinkClick r:id="rId3"/>
              </a:rPr>
              <a:t>https://docs.google.com/forms/d/e/1FAIpQLSd2haASY5JglQqTdAMvMvr0k6EOCd3tk_Pt2RuU1XmFOTr9ow/viewform?usp=sf_link</a:t>
            </a:r>
            <a:endParaRPr lang="en-CA" b="0" i="0" u="none" strike="noStrike" dirty="0">
              <a:solidFill>
                <a:srgbClr val="000000"/>
              </a:solidFill>
              <a:effectLst/>
            </a:endParaRPr>
          </a:p>
          <a:p>
            <a:pPr algn="l" rtl="0">
              <a:spcBef>
                <a:spcPts val="0"/>
              </a:spcBef>
              <a:spcAft>
                <a:spcPts val="0"/>
              </a:spcAft>
            </a:pPr>
            <a:r>
              <a:rPr lang="en-CA" sz="1800" b="1" i="0" u="sng" strike="noStrike" dirty="0">
                <a:solidFill>
                  <a:srgbClr val="0E101A"/>
                </a:solidFill>
                <a:effectLst/>
                <a:latin typeface="Arial" panose="020B0604020202020204" pitchFamily="34" charset="0"/>
              </a:rPr>
              <a:t>Guide de </a:t>
            </a:r>
            <a:r>
              <a:rPr lang="en-CA" sz="1800" b="1" i="0" u="sng" strike="noStrike" dirty="0" err="1">
                <a:solidFill>
                  <a:srgbClr val="0E101A"/>
                </a:solidFill>
                <a:effectLst/>
                <a:latin typeface="Arial" panose="020B0604020202020204" pitchFamily="34" charset="0"/>
              </a:rPr>
              <a:t>présentation</a:t>
            </a:r>
            <a:r>
              <a:rPr lang="en-CA" sz="1800" b="1" i="0" u="sng" strike="noStrike" dirty="0">
                <a:solidFill>
                  <a:srgbClr val="0E101A"/>
                </a:solidFill>
                <a:effectLst/>
                <a:latin typeface="Arial" panose="020B0604020202020204" pitchFamily="34" charset="0"/>
              </a:rPr>
              <a:t> </a:t>
            </a:r>
            <a:r>
              <a:rPr lang="en-CA" sz="1800" b="1" i="0" u="sng" strike="noStrike" dirty="0" err="1">
                <a:solidFill>
                  <a:srgbClr val="0E101A"/>
                </a:solidFill>
                <a:effectLst/>
                <a:latin typeface="Arial" panose="020B0604020202020204" pitchFamily="34" charset="0"/>
              </a:rPr>
              <a:t>en</a:t>
            </a:r>
            <a:r>
              <a:rPr lang="en-CA" sz="1800" b="1" i="0" u="sng" strike="noStrike" dirty="0">
                <a:solidFill>
                  <a:srgbClr val="0E101A"/>
                </a:solidFill>
                <a:effectLst/>
                <a:latin typeface="Arial" panose="020B0604020202020204" pitchFamily="34" charset="0"/>
              </a:rPr>
              <a:t> </a:t>
            </a:r>
            <a:r>
              <a:rPr lang="en-CA" sz="1800" b="1" i="0" u="sng" strike="noStrike" dirty="0" err="1">
                <a:solidFill>
                  <a:srgbClr val="0E101A"/>
                </a:solidFill>
                <a:effectLst/>
                <a:latin typeface="Arial" panose="020B0604020202020204" pitchFamily="34" charset="0"/>
              </a:rPr>
              <a:t>ligne</a:t>
            </a:r>
            <a:r>
              <a:rPr lang="en-CA" sz="1800" b="1" i="0" u="sng" strike="noStrike" dirty="0">
                <a:solidFill>
                  <a:srgbClr val="0E101A"/>
                </a:solidFill>
                <a:effectLst/>
                <a:latin typeface="Arial" panose="020B0604020202020204" pitchFamily="34" charset="0"/>
              </a:rPr>
              <a:t> : Google </a:t>
            </a:r>
            <a:r>
              <a:rPr lang="en-CA" sz="1800" b="1" i="0" u="sng" strike="noStrike" dirty="0" err="1">
                <a:solidFill>
                  <a:srgbClr val="0E101A"/>
                </a:solidFill>
                <a:effectLst/>
                <a:latin typeface="Arial" panose="020B0604020202020204" pitchFamily="34" charset="0"/>
              </a:rPr>
              <a:t>Formulaires</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E101A"/>
                </a:solidFill>
                <a:effectLst/>
                <a:latin typeface="Arial" panose="020B0604020202020204" pitchFamily="34" charset="0"/>
              </a:rPr>
              <a:t>Un </a:t>
            </a:r>
            <a:r>
              <a:rPr lang="en-CA" sz="1800" b="0" i="0" u="none" strike="noStrike" dirty="0" err="1">
                <a:solidFill>
                  <a:srgbClr val="0E101A"/>
                </a:solidFill>
                <a:effectLst/>
                <a:latin typeface="Arial" panose="020B0604020202020204" pitchFamily="34" charset="0"/>
              </a:rPr>
              <a:t>formulaire</a:t>
            </a:r>
            <a:r>
              <a:rPr lang="en-CA" sz="1800" b="0" i="0" u="none" strike="noStrike" dirty="0">
                <a:solidFill>
                  <a:srgbClr val="0E101A"/>
                </a:solidFill>
                <a:effectLst/>
                <a:latin typeface="Arial" panose="020B0604020202020204" pitchFamily="34" charset="0"/>
              </a:rPr>
              <a:t> Google </a:t>
            </a:r>
            <a:r>
              <a:rPr lang="en-CA" sz="1800" b="0" i="0" u="none" strike="noStrike" dirty="0" err="1">
                <a:solidFill>
                  <a:srgbClr val="0E101A"/>
                </a:solidFill>
                <a:effectLst/>
                <a:latin typeface="Arial" panose="020B0604020202020204" pitchFamily="34" charset="0"/>
              </a:rPr>
              <a:t>est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une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excellente</a:t>
            </a:r>
            <a:r>
              <a:rPr lang="en-CA" sz="1800" b="0" i="0" u="none" strike="noStrike" dirty="0">
                <a:solidFill>
                  <a:srgbClr val="0E101A"/>
                </a:solidFill>
                <a:effectLst/>
                <a:latin typeface="Arial" panose="020B0604020202020204" pitchFamily="34" charset="0"/>
              </a:rPr>
              <a:t> manière de </a:t>
            </a:r>
            <a:r>
              <a:rPr lang="en-CA" sz="1800" b="0" i="0" u="none" strike="noStrike" dirty="0" err="1">
                <a:solidFill>
                  <a:srgbClr val="0E101A"/>
                </a:solidFill>
                <a:effectLst/>
                <a:latin typeface="Arial" panose="020B0604020202020204" pitchFamily="34" charset="0"/>
              </a:rPr>
              <a:t>permettre</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répondre</a:t>
            </a:r>
            <a:r>
              <a:rPr lang="en-CA" sz="1800" b="0" i="0" u="none" strike="noStrike" dirty="0">
                <a:solidFill>
                  <a:srgbClr val="0E101A"/>
                </a:solidFill>
                <a:effectLst/>
                <a:latin typeface="Arial" panose="020B0604020202020204" pitchFamily="34" charset="0"/>
              </a:rPr>
              <a:t> dans </a:t>
            </a:r>
            <a:r>
              <a:rPr lang="en-CA" sz="1800" b="0" i="0" u="none" strike="noStrike" dirty="0" err="1">
                <a:solidFill>
                  <a:srgbClr val="0E101A"/>
                </a:solidFill>
                <a:effectLst/>
                <a:latin typeface="Arial" panose="020B0604020202020204" pitchFamily="34" charset="0"/>
              </a:rPr>
              <a:t>leurs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propres</a:t>
            </a:r>
            <a:r>
              <a:rPr lang="en-CA" sz="1800" b="0" i="0" u="none" strike="noStrike" dirty="0">
                <a:solidFill>
                  <a:srgbClr val="0E101A"/>
                </a:solidFill>
                <a:effectLst/>
                <a:latin typeface="Arial" panose="020B0604020202020204" pitchFamily="34" charset="0"/>
              </a:rPr>
              <a:t> mots pour </a:t>
            </a:r>
            <a:r>
              <a:rPr lang="en-CA" sz="1800" b="0" i="0" u="none" strike="noStrike" dirty="0" err="1">
                <a:solidFill>
                  <a:srgbClr val="0E101A"/>
                </a:solidFill>
                <a:effectLst/>
                <a:latin typeface="Arial" panose="020B0604020202020204" pitchFamily="34" charset="0"/>
              </a:rPr>
              <a:t>démontrer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leur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compréhension</a:t>
            </a:r>
            <a:r>
              <a:rPr lang="en-CA" sz="1800" b="0" i="0" u="none" strike="noStrike" dirty="0">
                <a:solidFill>
                  <a:srgbClr val="0E101A"/>
                </a:solidFill>
                <a:effectLst/>
                <a:latin typeface="Arial" panose="020B0604020202020204" pitchFamily="34" charset="0"/>
              </a:rPr>
              <a:t> du </a:t>
            </a:r>
            <a:r>
              <a:rPr lang="en-CA" sz="1800" b="0" i="0" u="none" strike="noStrike" dirty="0" err="1">
                <a:solidFill>
                  <a:srgbClr val="0E101A"/>
                </a:solidFill>
                <a:effectLst/>
                <a:latin typeface="Arial" panose="020B0604020202020204" pitchFamily="34" charset="0"/>
              </a:rPr>
              <a:t>contenu</a:t>
            </a:r>
            <a:r>
              <a:rPr lang="en-CA" sz="1800" b="0" i="0" u="none" strike="noStrike" dirty="0">
                <a:solidFill>
                  <a:srgbClr val="0E101A"/>
                </a:solidFill>
                <a:effectLst/>
                <a:latin typeface="Arial" panose="020B0604020202020204" pitchFamily="34" charset="0"/>
              </a:rPr>
              <a:t>. Pour </a:t>
            </a:r>
            <a:r>
              <a:rPr lang="en-CA" sz="1800" b="0" i="0" u="none" strike="noStrike" dirty="0" err="1">
                <a:solidFill>
                  <a:srgbClr val="0E101A"/>
                </a:solidFill>
                <a:effectLst/>
                <a:latin typeface="Arial" panose="020B0604020202020204" pitchFamily="34" charset="0"/>
              </a:rPr>
              <a:t>créer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votre</a:t>
            </a:r>
            <a:r>
              <a:rPr lang="en-CA" sz="1800" b="0" i="0" u="none" strike="noStrike" dirty="0">
                <a:solidFill>
                  <a:srgbClr val="0E101A"/>
                </a:solidFill>
                <a:effectLst/>
                <a:latin typeface="Arial" panose="020B0604020202020204" pitchFamily="34" charset="0"/>
              </a:rPr>
              <a:t> propre </a:t>
            </a:r>
            <a:r>
              <a:rPr lang="en-CA" sz="1800" b="0" i="0" u="none" strike="noStrike" dirty="0" err="1">
                <a:solidFill>
                  <a:srgbClr val="0E101A"/>
                </a:solidFill>
                <a:effectLst/>
                <a:latin typeface="Arial" panose="020B0604020202020204" pitchFamily="34" charset="0"/>
              </a:rPr>
              <a:t>formulaire</a:t>
            </a:r>
            <a:r>
              <a:rPr lang="en-CA" sz="1800" b="0" i="0" u="none" strike="noStrike" dirty="0">
                <a:solidFill>
                  <a:srgbClr val="0E101A"/>
                </a:solidFill>
                <a:effectLst/>
                <a:latin typeface="Arial" panose="020B0604020202020204" pitchFamily="34" charset="0"/>
              </a:rPr>
              <a:t> :</a:t>
            </a:r>
            <a:endParaRPr lang="en-CA" b="0" i="0" u="none" strike="noStrike" dirty="0">
              <a:solidFill>
                <a:srgbClr val="000000"/>
              </a:solidFill>
              <a:effectLst/>
            </a:endParaRPr>
          </a:p>
          <a:p>
            <a:pPr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Allez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forms.google.com</a:t>
            </a:r>
            <a:endParaRPr lang="en-CA" sz="1800" b="0" i="0" u="none" strike="noStrike" dirty="0">
              <a:solidFill>
                <a:srgbClr val="0E101A"/>
              </a:solidFill>
              <a:effectLst/>
              <a:latin typeface="Arial" panose="020B0604020202020204" pitchFamily="34" charset="0"/>
            </a:endParaRPr>
          </a:p>
          <a:p>
            <a:pPr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Cliquez</a:t>
            </a:r>
            <a:r>
              <a:rPr lang="en-CA" sz="1800" b="0" i="0" u="none" strike="noStrike" dirty="0">
                <a:solidFill>
                  <a:srgbClr val="0E101A"/>
                </a:solidFill>
                <a:effectLst/>
                <a:latin typeface="Arial" panose="020B0604020202020204" pitchFamily="34" charset="0"/>
              </a:rPr>
              <a:t> sur Vide +</a:t>
            </a:r>
          </a:p>
          <a:p>
            <a:pPr algn="l" rtl="0" fontAlgn="base">
              <a:spcBef>
                <a:spcPts val="0"/>
              </a:spcBef>
              <a:spcAft>
                <a:spcPts val="0"/>
              </a:spcAft>
              <a:buFont typeface="+mj-lt"/>
              <a:buAutoNum type="arabicPeriod"/>
            </a:pPr>
            <a:r>
              <a:rPr lang="en-CA" sz="1800" b="0" i="0" u="none" strike="noStrike" dirty="0">
                <a:solidFill>
                  <a:srgbClr val="0E101A"/>
                </a:solidFill>
                <a:effectLst/>
                <a:latin typeface="Arial" panose="020B0604020202020204" pitchFamily="34" charset="0"/>
              </a:rPr>
              <a:t>Un nouveau </a:t>
            </a:r>
            <a:r>
              <a:rPr lang="en-CA" sz="1800" b="0" i="0" u="none" strike="noStrike" dirty="0" err="1">
                <a:solidFill>
                  <a:srgbClr val="0E101A"/>
                </a:solidFill>
                <a:effectLst/>
                <a:latin typeface="Arial" panose="020B0604020202020204" pitchFamily="34" charset="0"/>
              </a:rPr>
              <a:t>formulaire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apparaîtra</a:t>
            </a:r>
            <a:endParaRPr lang="en-CA" sz="1800" b="0" i="0" u="none" strike="noStrike" dirty="0">
              <a:solidFill>
                <a:srgbClr val="0E101A"/>
              </a:solidFill>
              <a:effectLst/>
              <a:latin typeface="Arial" panose="020B0604020202020204" pitchFamily="34" charset="0"/>
            </a:endParaRPr>
          </a:p>
          <a:p>
            <a:pPr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Modifiez</a:t>
            </a:r>
            <a:r>
              <a:rPr lang="en-CA" sz="1800" b="0" i="0" u="none" strike="noStrike" dirty="0">
                <a:solidFill>
                  <a:srgbClr val="0E101A"/>
                </a:solidFill>
                <a:effectLst/>
                <a:latin typeface="Arial" panose="020B0604020202020204" pitchFamily="34" charset="0"/>
              </a:rPr>
              <a:t> le </a:t>
            </a:r>
            <a:r>
              <a:rPr lang="en-CA" sz="1800" b="0" i="0" u="none" strike="noStrike" dirty="0" err="1">
                <a:solidFill>
                  <a:srgbClr val="0E101A"/>
                </a:solidFill>
                <a:effectLst/>
                <a:latin typeface="Arial" panose="020B0604020202020204" pitchFamily="34" charset="0"/>
              </a:rPr>
              <a:t>formulaire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y </a:t>
            </a:r>
            <a:r>
              <a:rPr lang="en-CA" sz="1800" b="0" i="0" u="none" strike="noStrike" dirty="0" err="1">
                <a:solidFill>
                  <a:srgbClr val="0E101A"/>
                </a:solidFill>
                <a:effectLst/>
                <a:latin typeface="Arial" panose="020B0604020202020204" pitchFamily="34" charset="0"/>
              </a:rPr>
              <a:t>ajoutant</a:t>
            </a:r>
            <a:r>
              <a:rPr lang="en-CA" sz="1800" b="0" i="0" u="none" strike="noStrike" dirty="0">
                <a:solidFill>
                  <a:srgbClr val="0E101A"/>
                </a:solidFill>
                <a:effectLst/>
                <a:latin typeface="Arial" panose="020B0604020202020204" pitchFamily="34" charset="0"/>
              </a:rPr>
              <a:t> des questions</a:t>
            </a:r>
          </a:p>
          <a:p>
            <a:pPr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Choisissez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où</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enregistrer</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réponses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saisies</a:t>
            </a:r>
            <a:r>
              <a:rPr lang="en-CA" sz="1800" b="0" i="0" u="none" strike="noStrike" dirty="0">
                <a:solidFill>
                  <a:srgbClr val="0E101A"/>
                </a:solidFill>
                <a:effectLst/>
                <a:latin typeface="Arial" panose="020B0604020202020204" pitchFamily="34" charset="0"/>
              </a:rPr>
              <a:t> dans le </a:t>
            </a:r>
            <a:r>
              <a:rPr lang="en-CA" sz="1800" b="0" i="0" u="none" strike="noStrike" dirty="0" err="1">
                <a:solidFill>
                  <a:srgbClr val="0E101A"/>
                </a:solidFill>
                <a:effectLst/>
                <a:latin typeface="Arial" panose="020B0604020202020204" pitchFamily="34" charset="0"/>
              </a:rPr>
              <a:t>formulaire</a:t>
            </a:r>
            <a:endParaRPr lang="en-CA" sz="1800" b="0" i="0" u="none" strike="noStrike" dirty="0">
              <a:solidFill>
                <a:srgbClr val="0E101A"/>
              </a:solidFill>
              <a:effectLst/>
              <a:latin typeface="Arial" panose="020B0604020202020204" pitchFamily="34" charset="0"/>
            </a:endParaRPr>
          </a:p>
          <a:p>
            <a:pPr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Envoyez</a:t>
            </a:r>
            <a:r>
              <a:rPr lang="en-CA" sz="1800" b="0" i="0" u="none" strike="noStrike" dirty="0">
                <a:solidFill>
                  <a:srgbClr val="0E101A"/>
                </a:solidFill>
                <a:effectLst/>
                <a:latin typeface="Arial" panose="020B0604020202020204" pitchFamily="34" charset="0"/>
              </a:rPr>
              <a:t> le </a:t>
            </a:r>
            <a:r>
              <a:rPr lang="en-CA" sz="1800" b="0" i="0" u="none" strike="noStrike" dirty="0" err="1">
                <a:solidFill>
                  <a:srgbClr val="0E101A"/>
                </a:solidFill>
                <a:effectLst/>
                <a:latin typeface="Arial" panose="020B0604020202020204" pitchFamily="34" charset="0"/>
              </a:rPr>
              <a:t>formulaire</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endParaRPr lang="en-CA" sz="1800" b="0" i="0" u="none" strike="noStrike" dirty="0">
              <a:solidFill>
                <a:srgbClr val="0E101A"/>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BA42F45-B10B-074E-B6B5-940624BCB074}" type="slidenum">
              <a:rPr lang="en-US" smtClean="0"/>
              <a:t>7</a:t>
            </a:fld>
            <a:endParaRPr lang="en-US"/>
          </a:p>
        </p:txBody>
      </p:sp>
    </p:spTree>
    <p:extLst>
      <p:ext uri="{BB962C8B-B14F-4D97-AF65-F5344CB8AC3E}">
        <p14:creationId xmlns:p14="http://schemas.microsoft.com/office/powerpoint/2010/main" val="305457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vous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appuyant</a:t>
            </a:r>
            <a:r>
              <a:rPr lang="en-CA" sz="1800" b="0" i="0" u="none" strike="noStrike" dirty="0">
                <a:solidFill>
                  <a:srgbClr val="000000"/>
                </a:solidFill>
                <a:effectLst/>
                <a:latin typeface="Arial" panose="020B0604020202020204" pitchFamily="34" charset="0"/>
              </a:rPr>
              <a:t> sur la </a:t>
            </a:r>
            <a:r>
              <a:rPr lang="en-CA" sz="1800" b="0" i="0" u="none" strike="noStrike" dirty="0" err="1">
                <a:solidFill>
                  <a:srgbClr val="000000"/>
                </a:solidFill>
                <a:effectLst/>
                <a:latin typeface="Arial" panose="020B0604020202020204" pitchFamily="34" charset="0"/>
              </a:rPr>
              <a:t>réponse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la diapositive </a:t>
            </a:r>
            <a:r>
              <a:rPr lang="en-CA" sz="1800" b="0" i="0" u="none" strike="noStrike" dirty="0" err="1">
                <a:solidFill>
                  <a:srgbClr val="000000"/>
                </a:solidFill>
                <a:effectLst/>
                <a:latin typeface="Arial" panose="020B0604020202020204" pitchFamily="34" charset="0"/>
              </a:rPr>
              <a:t>précédente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décortiquez</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cette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définition</a:t>
            </a:r>
            <a:r>
              <a:rPr lang="en-CA" sz="1800" b="0" i="0" u="none" strike="noStrike" dirty="0">
                <a:solidFill>
                  <a:srgbClr val="000000"/>
                </a:solidFill>
                <a:effectLst/>
                <a:latin typeface="Arial" panose="020B0604020202020204" pitchFamily="34" charset="0"/>
              </a:rPr>
              <a:t> avec </a:t>
            </a:r>
            <a:r>
              <a:rPr lang="en-CA" sz="1800" b="0" i="0" u="none" strike="noStrike" dirty="0" err="1">
                <a:solidFill>
                  <a:srgbClr val="000000"/>
                </a:solidFill>
                <a:effectLst/>
                <a:latin typeface="Arial" panose="020B0604020202020204" pitchFamily="34" charset="0"/>
              </a:rPr>
              <a:t>tous</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br>
              <a:rPr lang="en-CA" dirty="0"/>
            </a:br>
            <a:br>
              <a:rPr lang="en-CA" dirty="0"/>
            </a:b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11</a:t>
            </a:fld>
            <a:endParaRPr lang="en-US"/>
          </a:p>
        </p:txBody>
      </p:sp>
    </p:spTree>
    <p:extLst>
      <p:ext uri="{BB962C8B-B14F-4D97-AF65-F5344CB8AC3E}">
        <p14:creationId xmlns:p14="http://schemas.microsoft.com/office/powerpoint/2010/main" val="4266490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vous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appuyant</a:t>
            </a:r>
            <a:r>
              <a:rPr lang="en-CA" sz="1800" b="0" i="0" u="none" strike="noStrike" dirty="0">
                <a:solidFill>
                  <a:srgbClr val="000000"/>
                </a:solidFill>
                <a:effectLst/>
                <a:latin typeface="Arial" panose="020B0604020202020204" pitchFamily="34" charset="0"/>
              </a:rPr>
              <a:t> sur la </a:t>
            </a:r>
            <a:r>
              <a:rPr lang="en-CA" sz="1800" b="0" i="0" u="none" strike="noStrike" dirty="0" err="1">
                <a:solidFill>
                  <a:srgbClr val="000000"/>
                </a:solidFill>
                <a:effectLst/>
                <a:latin typeface="Arial" panose="020B0604020202020204" pitchFamily="34" charset="0"/>
              </a:rPr>
              <a:t>réponse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la diapositive </a:t>
            </a:r>
            <a:r>
              <a:rPr lang="en-CA" sz="1800" b="0" i="0" u="none" strike="noStrike" dirty="0" err="1">
                <a:solidFill>
                  <a:srgbClr val="000000"/>
                </a:solidFill>
                <a:effectLst/>
                <a:latin typeface="Arial" panose="020B0604020202020204" pitchFamily="34" charset="0"/>
              </a:rPr>
              <a:t>précédente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décortiquez</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cette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définition</a:t>
            </a:r>
            <a:r>
              <a:rPr lang="en-CA" sz="1800" b="0" i="0" u="none" strike="noStrike" dirty="0">
                <a:solidFill>
                  <a:srgbClr val="000000"/>
                </a:solidFill>
                <a:effectLst/>
                <a:latin typeface="Arial" panose="020B0604020202020204" pitchFamily="34" charset="0"/>
              </a:rPr>
              <a:t> avec </a:t>
            </a:r>
            <a:r>
              <a:rPr lang="en-CA" sz="1800" b="0" i="0" u="none" strike="noStrike" dirty="0" err="1">
                <a:solidFill>
                  <a:srgbClr val="000000"/>
                </a:solidFill>
                <a:effectLst/>
                <a:latin typeface="Arial" panose="020B0604020202020204" pitchFamily="34" charset="0"/>
              </a:rPr>
              <a:t>tous</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00000"/>
                </a:solidFill>
                <a:effectLst/>
                <a:latin typeface="Arial" panose="020B0604020202020204" pitchFamily="34" charset="0"/>
              </a:rPr>
              <a:t>Assurez-vous</a:t>
            </a:r>
            <a:r>
              <a:rPr lang="en-CA" sz="1800" b="0" i="0" u="none" strike="noStrike" dirty="0">
                <a:solidFill>
                  <a:srgbClr val="000000"/>
                </a:solidFill>
                <a:effectLst/>
                <a:latin typeface="Arial" panose="020B0604020202020204" pitchFamily="34" charset="0"/>
              </a:rPr>
              <a:t> de contester tout </a:t>
            </a:r>
            <a:r>
              <a:rPr lang="en-CA" sz="1800" b="0" i="0" u="none" strike="noStrike" dirty="0" err="1">
                <a:solidFill>
                  <a:srgbClr val="000000"/>
                </a:solidFill>
                <a:effectLst/>
                <a:latin typeface="Arial" panose="020B0604020202020204" pitchFamily="34" charset="0"/>
              </a:rPr>
              <a:t>stéréotype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problématique</a:t>
            </a:r>
            <a:r>
              <a:rPr lang="en-CA" sz="1800" b="0" i="0" u="none" strike="noStrike" dirty="0">
                <a:solidFill>
                  <a:srgbClr val="000000"/>
                </a:solidFill>
                <a:effectLst/>
                <a:latin typeface="Arial" panose="020B0604020202020204" pitchFamily="34" charset="0"/>
              </a:rPr>
              <a:t> qui </a:t>
            </a:r>
            <a:r>
              <a:rPr lang="en-CA" sz="1800" b="0" i="0" u="none" strike="noStrike" dirty="0" err="1">
                <a:solidFill>
                  <a:srgbClr val="000000"/>
                </a:solidFill>
                <a:effectLst/>
                <a:latin typeface="Arial" panose="020B0604020202020204" pitchFamily="34" charset="0"/>
              </a:rPr>
              <a:t>pourrait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être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mentionné</a:t>
            </a:r>
            <a:r>
              <a:rPr lang="en-CA" sz="1800" b="0" i="0" u="none" strike="noStrike" dirty="0">
                <a:solidFill>
                  <a:srgbClr val="000000"/>
                </a:solidFill>
                <a:effectLst/>
                <a:latin typeface="Arial" panose="020B0604020202020204" pitchFamily="34" charset="0"/>
              </a:rPr>
              <a:t> par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pour </a:t>
            </a:r>
            <a:r>
              <a:rPr lang="en-CA" sz="1800" b="0" i="0" u="none" strike="noStrike" dirty="0" err="1">
                <a:solidFill>
                  <a:srgbClr val="000000"/>
                </a:solidFill>
                <a:effectLst/>
                <a:latin typeface="Arial" panose="020B0604020202020204" pitchFamily="34" charset="0"/>
              </a:rPr>
              <a:t>répondre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cette</a:t>
            </a:r>
            <a:r>
              <a:rPr lang="en-CA" sz="1800" b="0" i="0" u="none" strike="noStrike" dirty="0">
                <a:solidFill>
                  <a:srgbClr val="000000"/>
                </a:solidFill>
                <a:effectLst/>
                <a:latin typeface="Arial" panose="020B0604020202020204" pitchFamily="34" charset="0"/>
              </a:rPr>
              <a:t> question. </a:t>
            </a:r>
            <a:endParaRPr lang="en-CA" b="0" i="0" u="none" strike="noStrike" dirty="0">
              <a:solidFill>
                <a:srgbClr val="000000"/>
              </a:solidFill>
              <a:effectLst/>
            </a:endParaRPr>
          </a:p>
          <a:p>
            <a:br>
              <a:rPr lang="en-CA" dirty="0"/>
            </a:br>
            <a:br>
              <a:rPr lang="en-CA" dirty="0"/>
            </a:b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12</a:t>
            </a:fld>
            <a:endParaRPr lang="en-US"/>
          </a:p>
        </p:txBody>
      </p:sp>
    </p:spTree>
    <p:extLst>
      <p:ext uri="{BB962C8B-B14F-4D97-AF65-F5344CB8AC3E}">
        <p14:creationId xmlns:p14="http://schemas.microsoft.com/office/powerpoint/2010/main" val="2902660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dirty="0">
                <a:solidFill>
                  <a:srgbClr val="000000"/>
                </a:solidFill>
                <a:effectLst/>
                <a:latin typeface="Arial" panose="020B0604020202020204" pitchFamily="34" charset="0"/>
              </a:rPr>
              <a:t>Pendant </a:t>
            </a:r>
            <a:r>
              <a:rPr lang="en-CA" sz="1800" b="0" i="0" u="none" strike="noStrike" dirty="0" err="1">
                <a:solidFill>
                  <a:srgbClr val="000000"/>
                </a:solidFill>
                <a:effectLst/>
                <a:latin typeface="Arial" panose="020B0604020202020204" pitchFamily="34" charset="0"/>
              </a:rPr>
              <a:t>qu’ils</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visionnent</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vidéo</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prendre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note les </a:t>
            </a:r>
            <a:r>
              <a:rPr lang="en-CA" sz="1800" b="0" i="0" u="none" strike="noStrike" dirty="0" err="1">
                <a:solidFill>
                  <a:srgbClr val="000000"/>
                </a:solidFill>
                <a:effectLst/>
                <a:latin typeface="Arial" panose="020B0604020202020204" pitchFamily="34" charset="0"/>
              </a:rPr>
              <a:t>facteurs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risque</a:t>
            </a:r>
            <a:r>
              <a:rPr lang="en-CA" sz="1800" b="0" i="0" u="none" strike="noStrike" dirty="0">
                <a:solidFill>
                  <a:srgbClr val="000000"/>
                </a:solidFill>
                <a:effectLst/>
                <a:latin typeface="Arial" panose="020B0604020202020204" pitchFamily="34" charset="0"/>
              </a:rPr>
              <a:t> qui </a:t>
            </a:r>
            <a:r>
              <a:rPr lang="en-CA" sz="1800" b="0" i="0" u="none" strike="noStrike" dirty="0" err="1">
                <a:solidFill>
                  <a:srgbClr val="000000"/>
                </a:solidFill>
                <a:effectLst/>
                <a:latin typeface="Arial" panose="020B0604020202020204" pitchFamily="34" charset="0"/>
              </a:rPr>
              <a:t>rendent</a:t>
            </a:r>
            <a:r>
              <a:rPr lang="en-CA" sz="1800" b="0" i="0" u="none" strike="noStrike" dirty="0">
                <a:solidFill>
                  <a:srgbClr val="000000"/>
                </a:solidFill>
                <a:effectLst/>
                <a:latin typeface="Arial" panose="020B0604020202020204" pitchFamily="34" charset="0"/>
              </a:rPr>
              <a:t> les gens plus </a:t>
            </a:r>
            <a:r>
              <a:rPr lang="en-CA" sz="1800" b="0" i="0" u="none" strike="noStrike" dirty="0" err="1">
                <a:solidFill>
                  <a:srgbClr val="000000"/>
                </a:solidFill>
                <a:effectLst/>
                <a:latin typeface="Arial" panose="020B0604020202020204" pitchFamily="34" charset="0"/>
              </a:rPr>
              <a:t>vulnérables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évoquer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leurs</a:t>
            </a:r>
            <a:r>
              <a:rPr lang="en-CA" sz="1800" b="0" i="0" u="none" strike="noStrike" dirty="0">
                <a:solidFill>
                  <a:srgbClr val="000000"/>
                </a:solidFill>
                <a:effectLst/>
                <a:latin typeface="Arial" panose="020B0604020202020204" pitchFamily="34" charset="0"/>
              </a:rPr>
              <a:t> notes et la discussion sur </a:t>
            </a:r>
            <a:r>
              <a:rPr lang="en-CA" sz="1800" b="0" i="0" u="none" strike="noStrike" dirty="0" err="1">
                <a:solidFill>
                  <a:srgbClr val="000000"/>
                </a:solidFill>
                <a:effectLst/>
                <a:latin typeface="Arial" panose="020B0604020202020204" pitchFamily="34" charset="0"/>
              </a:rPr>
              <a:t>l’activité</a:t>
            </a:r>
            <a:r>
              <a:rPr lang="en-CA" sz="1800" b="0" i="0" u="none" strike="noStrike" dirty="0">
                <a:solidFill>
                  <a:srgbClr val="000000"/>
                </a:solidFill>
                <a:effectLst/>
                <a:latin typeface="Arial" panose="020B0604020202020204" pitchFamily="34" charset="0"/>
              </a:rPr>
              <a:t> 1.</a:t>
            </a: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13</a:t>
            </a:fld>
            <a:endParaRPr lang="en-US"/>
          </a:p>
        </p:txBody>
      </p:sp>
    </p:spTree>
    <p:extLst>
      <p:ext uri="{BB962C8B-B14F-4D97-AF65-F5344CB8AC3E}">
        <p14:creationId xmlns:p14="http://schemas.microsoft.com/office/powerpoint/2010/main" val="1190779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1" i="0" u="none" strike="noStrike" dirty="0" err="1">
                <a:solidFill>
                  <a:srgbClr val="000000"/>
                </a:solidFill>
                <a:effectLst/>
                <a:latin typeface="Arial" panose="020B0604020202020204" pitchFamily="34" charset="0"/>
              </a:rPr>
              <a:t>Activité</a:t>
            </a:r>
            <a:r>
              <a:rPr lang="en-CA" sz="1800" b="1" i="0" u="none" strike="noStrike" dirty="0">
                <a:solidFill>
                  <a:srgbClr val="000000"/>
                </a:solidFill>
                <a:effectLst/>
                <a:latin typeface="Arial" panose="020B0604020202020204" pitchFamily="34" charset="0"/>
              </a:rPr>
              <a:t> 2</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00000"/>
                </a:solidFill>
                <a:effectLst/>
                <a:latin typeface="Arial" panose="020B0604020202020204" pitchFamily="34" charset="0"/>
              </a:rPr>
              <a:t>Afin de </a:t>
            </a:r>
            <a:r>
              <a:rPr lang="en-CA" sz="1800" b="0" i="0" u="none" strike="noStrike" dirty="0" err="1">
                <a:solidFill>
                  <a:srgbClr val="000000"/>
                </a:solidFill>
                <a:effectLst/>
                <a:latin typeface="Arial" panose="020B0604020202020204" pitchFamily="34" charset="0"/>
              </a:rPr>
              <a:t>souligner</a:t>
            </a:r>
            <a:r>
              <a:rPr lang="en-CA" sz="1800" b="0" i="0" u="none" strike="noStrike" dirty="0">
                <a:solidFill>
                  <a:srgbClr val="000000"/>
                </a:solidFill>
                <a:effectLst/>
                <a:latin typeface="Arial" panose="020B0604020202020204" pitchFamily="34" charset="0"/>
              </a:rPr>
              <a:t> le fait que </a:t>
            </a:r>
            <a:r>
              <a:rPr lang="en-CA" sz="1800" b="0" i="0" u="none" strike="noStrike" dirty="0" err="1">
                <a:solidFill>
                  <a:srgbClr val="000000"/>
                </a:solidFill>
                <a:effectLst/>
                <a:latin typeface="Arial" panose="020B0604020202020204" pitchFamily="34" charset="0"/>
              </a:rPr>
              <a:t>n’importe</a:t>
            </a:r>
            <a:r>
              <a:rPr lang="en-CA" sz="1800" b="0" i="0" u="none" strike="noStrike" dirty="0">
                <a:solidFill>
                  <a:srgbClr val="000000"/>
                </a:solidFill>
                <a:effectLst/>
                <a:latin typeface="Arial" panose="020B0604020202020204" pitchFamily="34" charset="0"/>
              </a:rPr>
              <a:t> quelle </a:t>
            </a:r>
            <a:r>
              <a:rPr lang="en-CA" sz="1800" b="0" i="0" u="none" strike="noStrike" dirty="0" err="1">
                <a:solidFill>
                  <a:srgbClr val="000000"/>
                </a:solidFill>
                <a:effectLst/>
                <a:latin typeface="Arial" panose="020B0604020202020204" pitchFamily="34" charset="0"/>
              </a:rPr>
              <a:t>personne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devenir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victime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l’exploitation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 et de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fins </a:t>
            </a:r>
            <a:r>
              <a:rPr lang="en-CA" sz="1800" b="0" i="0" u="none" strike="noStrike" dirty="0" err="1">
                <a:solidFill>
                  <a:srgbClr val="000000"/>
                </a:solidFill>
                <a:effectLst/>
                <a:latin typeface="Arial" panose="020B0604020202020204" pitchFamily="34" charset="0"/>
              </a:rPr>
              <a:t>d’exploitation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faites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visionner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une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vidéo</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lire un article </a:t>
            </a:r>
            <a:r>
              <a:rPr lang="en-CA" sz="1800" b="0" i="0" u="none" strike="noStrike" dirty="0" err="1">
                <a:solidFill>
                  <a:srgbClr val="000000"/>
                </a:solidFill>
                <a:effectLst/>
                <a:latin typeface="Arial" panose="020B0604020202020204" pitchFamily="34" charset="0"/>
              </a:rPr>
              <a:t>concernant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l’histoire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d’une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personne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ayant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survécu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vidéo</a:t>
            </a:r>
            <a:r>
              <a:rPr lang="en-CA" sz="1800" b="0" i="0" u="none" strike="noStrike" dirty="0">
                <a:solidFill>
                  <a:srgbClr val="000000"/>
                </a:solidFill>
                <a:effectLst/>
                <a:latin typeface="Arial" panose="020B0604020202020204" pitchFamily="34" charset="0"/>
              </a:rPr>
              <a:t> «</a:t>
            </a:r>
            <a:r>
              <a:rPr lang="en-CA" sz="1800" b="0" i="0" u="none" strike="noStrike" dirty="0">
                <a:solidFill>
                  <a:srgbClr val="585858"/>
                </a:solidFill>
                <a:effectLst/>
                <a:latin typeface="Arial" panose="020B0604020202020204" pitchFamily="34" charset="0"/>
              </a:rPr>
              <a:t>Exploitation </a:t>
            </a:r>
            <a:r>
              <a:rPr lang="en-CA" sz="1800" b="0" i="0" u="none" strike="noStrike" dirty="0" err="1">
                <a:solidFill>
                  <a:srgbClr val="585858"/>
                </a:solidFill>
                <a:effectLst/>
                <a:latin typeface="Arial" panose="020B0604020202020204" pitchFamily="34" charset="0"/>
              </a:rPr>
              <a:t>sexuelle</a:t>
            </a:r>
            <a:r>
              <a:rPr lang="en-CA" sz="1800" b="0" i="0" u="none" strike="noStrike" dirty="0">
                <a:solidFill>
                  <a:srgbClr val="585858"/>
                </a:solidFill>
                <a:effectLst/>
                <a:latin typeface="Arial" panose="020B0604020202020204" pitchFamily="34" charset="0"/>
              </a:rPr>
              <a:t> - Bon </a:t>
            </a:r>
            <a:r>
              <a:rPr lang="en-CA" sz="1800" b="0" i="0" u="none" strike="noStrike" dirty="0" err="1">
                <a:solidFill>
                  <a:srgbClr val="585858"/>
                </a:solidFill>
                <a:effectLst/>
                <a:latin typeface="Arial" panose="020B0604020202020204" pitchFamily="34" charset="0"/>
              </a:rPr>
              <a:t>à</a:t>
            </a:r>
            <a:r>
              <a:rPr lang="en-CA" sz="1800" b="0" i="0" u="none" strike="noStrike" dirty="0">
                <a:solidFill>
                  <a:srgbClr val="585858"/>
                </a:solidFill>
                <a:effectLst/>
                <a:latin typeface="Arial" panose="020B0604020202020204" pitchFamily="34" charset="0"/>
              </a:rPr>
              <a:t> savoir&gt;&gt;</a:t>
            </a:r>
            <a:r>
              <a:rPr lang="en-CA" sz="1800" b="0" i="0" u="none" strike="noStrike" dirty="0">
                <a:solidFill>
                  <a:srgbClr val="585858"/>
                </a:solidFill>
                <a:effectLst/>
                <a:latin typeface="Oswald" pitchFamily="2" charset="77"/>
              </a:rPr>
              <a:t> </a:t>
            </a:r>
            <a:r>
              <a:rPr lang="en-CA" sz="1800" b="0" i="0" u="sng" strike="noStrike" dirty="0">
                <a:solidFill>
                  <a:srgbClr val="0000FF"/>
                </a:solidFill>
                <a:effectLst/>
                <a:latin typeface="Arial" panose="020B0604020202020204" pitchFamily="34" charset="0"/>
                <a:hlinkClick r:id="rId3"/>
              </a:rPr>
              <a:t>https://www.youtube.com/watch?v=N28rYlk5_Zo</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00000"/>
                </a:solidFill>
                <a:effectLst/>
                <a:latin typeface="Arial" panose="020B0604020202020204" pitchFamily="34" charset="0"/>
              </a:rPr>
              <a:t>Demandez</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l’ensemble</a:t>
            </a:r>
            <a:r>
              <a:rPr lang="en-CA" sz="1800" b="0" i="0" u="none" strike="noStrike" dirty="0">
                <a:solidFill>
                  <a:srgbClr val="000000"/>
                </a:solidFill>
                <a:effectLst/>
                <a:latin typeface="Arial" panose="020B0604020202020204" pitchFamily="34" charset="0"/>
              </a:rPr>
              <a:t> de la </a:t>
            </a:r>
            <a:r>
              <a:rPr lang="en-CA" sz="1800" b="0" i="0" u="none" strike="noStrike" dirty="0" err="1">
                <a:solidFill>
                  <a:srgbClr val="000000"/>
                </a:solidFill>
                <a:effectLst/>
                <a:latin typeface="Arial" panose="020B0604020202020204" pitchFamily="34" charset="0"/>
              </a:rPr>
              <a:t>classe</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réfléchir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la </a:t>
            </a:r>
            <a:r>
              <a:rPr lang="en-CA" sz="1800" b="0" i="0" u="none" strike="noStrike" dirty="0" err="1">
                <a:solidFill>
                  <a:srgbClr val="000000"/>
                </a:solidFill>
                <a:effectLst/>
                <a:latin typeface="Arial" panose="020B0604020202020204" pitchFamily="34" charset="0"/>
              </a:rPr>
              <a:t>vidéo</a:t>
            </a:r>
            <a:r>
              <a:rPr lang="en-CA" sz="1800" b="0" i="0" u="none" strike="noStrike" dirty="0">
                <a:solidFill>
                  <a:srgbClr val="000000"/>
                </a:solidFill>
                <a:effectLst/>
                <a:latin typeface="Arial" panose="020B0604020202020204" pitchFamily="34" charset="0"/>
              </a:rPr>
              <a:t> : </a:t>
            </a:r>
            <a:endParaRPr lang="en-CA" b="0" i="0" u="none" strike="noStrike" dirty="0">
              <a:solidFill>
                <a:srgbClr val="000000"/>
              </a:solidFill>
              <a:effectLst/>
            </a:endParaRPr>
          </a:p>
          <a:p>
            <a:pPr algn="l" rtl="0" fontAlgn="base">
              <a:spcBef>
                <a:spcPts val="0"/>
              </a:spcBef>
              <a:spcAft>
                <a:spcPts val="0"/>
              </a:spcAft>
              <a:buFont typeface="Arial" panose="020B0604020202020204" pitchFamily="34" charset="0"/>
              <a:buChar char="•"/>
            </a:pPr>
            <a:r>
              <a:rPr lang="en-CA" sz="1800" b="0" i="0" u="none" strike="noStrike" dirty="0" err="1">
                <a:solidFill>
                  <a:srgbClr val="000000"/>
                </a:solidFill>
                <a:effectLst/>
                <a:latin typeface="Arial" panose="020B0604020202020204" pitchFamily="34" charset="0"/>
              </a:rPr>
              <a:t>Qu’est-ce</a:t>
            </a:r>
            <a:r>
              <a:rPr lang="en-CA" sz="1800" b="0" i="0" u="none" strike="noStrike" dirty="0">
                <a:solidFill>
                  <a:srgbClr val="000000"/>
                </a:solidFill>
                <a:effectLst/>
                <a:latin typeface="Arial" panose="020B0604020202020204" pitchFamily="34" charset="0"/>
              </a:rPr>
              <a:t> qui les </a:t>
            </a:r>
            <a:r>
              <a:rPr lang="en-CA" sz="1800" b="0" i="0" u="none" strike="noStrike" dirty="0" err="1">
                <a:solidFill>
                  <a:srgbClr val="000000"/>
                </a:solidFill>
                <a:effectLst/>
                <a:latin typeface="Arial" panose="020B0604020202020204" pitchFamily="34" charset="0"/>
              </a:rPr>
              <a:t>surprend</a:t>
            </a:r>
            <a:r>
              <a:rPr lang="en-CA" sz="1800" b="0" i="0" u="none" strike="noStrike" dirty="0">
                <a:solidFill>
                  <a:srgbClr val="000000"/>
                </a:solidFill>
                <a:effectLst/>
                <a:latin typeface="Arial" panose="020B0604020202020204" pitchFamily="34" charset="0"/>
              </a:rPr>
              <a:t> dans </a:t>
            </a:r>
            <a:r>
              <a:rPr lang="en-CA" sz="1800" b="0" i="0" u="none" strike="noStrike" dirty="0" err="1">
                <a:solidFill>
                  <a:srgbClr val="000000"/>
                </a:solidFill>
                <a:effectLst/>
                <a:latin typeface="Arial" panose="020B0604020202020204" pitchFamily="34" charset="0"/>
              </a:rPr>
              <a:t>cette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vidéo</a:t>
            </a:r>
            <a:r>
              <a:rPr lang="en-CA" sz="1800" b="0" i="0" u="none" strike="noStrike" dirty="0">
                <a:solidFill>
                  <a:srgbClr val="000000"/>
                </a:solidFill>
                <a:effectLst/>
                <a:latin typeface="Arial" panose="020B0604020202020204" pitchFamily="34" charset="0"/>
              </a:rPr>
              <a:t>? </a:t>
            </a:r>
          </a:p>
          <a:p>
            <a:pPr algn="l" rtl="0" fontAlgn="base">
              <a:spcBef>
                <a:spcPts val="0"/>
              </a:spcBef>
              <a:spcAft>
                <a:spcPts val="0"/>
              </a:spcAft>
              <a:buFont typeface="Arial" panose="020B0604020202020204" pitchFamily="34" charset="0"/>
              <a:buChar char="•"/>
            </a:pPr>
            <a:r>
              <a:rPr lang="en-CA" sz="1800" b="0" i="0" u="none" strike="noStrike" dirty="0" err="1">
                <a:solidFill>
                  <a:srgbClr val="000000"/>
                </a:solidFill>
                <a:effectLst/>
                <a:latin typeface="Arial" panose="020B0604020202020204" pitchFamily="34" charset="0"/>
              </a:rPr>
              <a:t>Ont-ils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ont-elles</a:t>
            </a:r>
            <a:r>
              <a:rPr lang="en-CA" sz="1800" b="0" i="0" u="none" strike="noStrike" dirty="0">
                <a:solidFill>
                  <a:srgbClr val="000000"/>
                </a:solidFill>
                <a:effectLst/>
                <a:latin typeface="Arial" panose="020B0604020202020204" pitchFamily="34" charset="0"/>
              </a:rPr>
              <a:t> déjà </a:t>
            </a:r>
            <a:r>
              <a:rPr lang="en-CA" sz="1800" b="0" i="0" u="none" strike="noStrike" dirty="0" err="1">
                <a:solidFill>
                  <a:srgbClr val="000000"/>
                </a:solidFill>
                <a:effectLst/>
                <a:latin typeface="Arial" panose="020B0604020202020204" pitchFamily="34" charset="0"/>
              </a:rPr>
              <a:t>entendu</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histoires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semblables</a:t>
            </a:r>
            <a:r>
              <a:rPr lang="en-CA" sz="1800" b="0" i="0" u="none" strike="noStrike" dirty="0">
                <a:solidFill>
                  <a:srgbClr val="000000"/>
                </a:solidFill>
                <a:effectLst/>
                <a:latin typeface="Arial" panose="020B0604020202020204" pitchFamily="34" charset="0"/>
              </a:rPr>
              <a:t>? </a:t>
            </a:r>
          </a:p>
          <a:p>
            <a:pPr algn="l" rtl="0" fontAlgn="base">
              <a:spcBef>
                <a:spcPts val="0"/>
              </a:spcBef>
              <a:spcAft>
                <a:spcPts val="0"/>
              </a:spcAft>
              <a:buFont typeface="Arial" panose="020B0604020202020204" pitchFamily="34" charset="0"/>
              <a:buChar char="•"/>
            </a:pPr>
            <a:r>
              <a:rPr lang="en-CA" sz="1800" b="0" i="0" u="none" strike="noStrike" dirty="0" err="1">
                <a:solidFill>
                  <a:srgbClr val="000000"/>
                </a:solidFill>
                <a:effectLst/>
                <a:latin typeface="Arial" panose="020B0604020202020204" pitchFamily="34" charset="0"/>
              </a:rPr>
              <a:t>Quels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facteurs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risque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rendent</a:t>
            </a:r>
            <a:r>
              <a:rPr lang="en-CA" sz="1800" b="0" i="0" u="none" strike="noStrike" dirty="0">
                <a:solidFill>
                  <a:srgbClr val="000000"/>
                </a:solidFill>
                <a:effectLst/>
                <a:latin typeface="Arial" panose="020B0604020202020204" pitchFamily="34" charset="0"/>
              </a:rPr>
              <a:t> les gens </a:t>
            </a:r>
            <a:r>
              <a:rPr lang="en-CA" sz="1800" b="0" i="0" u="none" strike="noStrike" dirty="0" err="1">
                <a:solidFill>
                  <a:srgbClr val="000000"/>
                </a:solidFill>
                <a:effectLst/>
                <a:latin typeface="Arial" panose="020B0604020202020204" pitchFamily="34" charset="0"/>
              </a:rPr>
              <a:t>vulnérables</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trafiquants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a:t>
            </a: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00000"/>
                </a:solidFill>
                <a:effectLst/>
                <a:latin typeface="Arial" panose="020B0604020202020204" pitchFamily="34" charset="0"/>
              </a:rPr>
              <a:t>La </a:t>
            </a:r>
            <a:r>
              <a:rPr lang="en-CA" sz="1800" b="0" i="0" u="none" strike="noStrike" dirty="0" err="1">
                <a:solidFill>
                  <a:srgbClr val="000000"/>
                </a:solidFill>
                <a:effectLst/>
                <a:latin typeface="Arial" panose="020B0604020202020204" pitchFamily="34" charset="0"/>
              </a:rPr>
              <a:t>réflexion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être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faite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l’aide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outils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numériques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suivants</a:t>
            </a:r>
            <a:r>
              <a:rPr lang="en-CA" sz="1800" b="0" i="0" u="none" strike="noStrike" dirty="0">
                <a:solidFill>
                  <a:srgbClr val="000000"/>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E101A"/>
                </a:solidFill>
                <a:effectLst/>
                <a:latin typeface="Arial" panose="020B0604020202020204" pitchFamily="34" charset="0"/>
              </a:rPr>
              <a:t>Outils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numériques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suggérés</a:t>
            </a:r>
            <a:r>
              <a:rPr lang="en-CA" sz="1800" b="0" i="0" u="none" strike="noStrike" dirty="0">
                <a:solidFill>
                  <a:srgbClr val="0E101A"/>
                </a:solidFill>
                <a:effectLst/>
                <a:latin typeface="Arial" panose="020B0604020202020204" pitchFamily="34" charset="0"/>
              </a:rPr>
              <a:t> : </a:t>
            </a:r>
            <a:endParaRPr lang="en-CA" b="0" i="0" u="none" strike="noStrike" dirty="0">
              <a:solidFill>
                <a:srgbClr val="000000"/>
              </a:solidFill>
              <a:effectLst/>
            </a:endParaRPr>
          </a:p>
          <a:p>
            <a:pPr algn="l" rtl="0" fontAlgn="base">
              <a:spcBef>
                <a:spcPts val="0"/>
              </a:spcBef>
              <a:spcAft>
                <a:spcPts val="0"/>
              </a:spcAft>
              <a:buFont typeface="+mj-lt"/>
              <a:buAutoNum type="arabicPeriod"/>
            </a:pPr>
            <a:r>
              <a:rPr lang="en-CA" sz="1800" b="0" i="1" u="none" strike="noStrike" dirty="0">
                <a:solidFill>
                  <a:srgbClr val="0E101A"/>
                </a:solidFill>
                <a:effectLst/>
                <a:latin typeface="Arial" panose="020B0604020202020204" pitchFamily="34" charset="0"/>
              </a:rPr>
              <a:t>Salle avec tableau </a:t>
            </a:r>
            <a:r>
              <a:rPr lang="en-CA" sz="1800" b="0" i="1" u="none" strike="noStrike" dirty="0" err="1">
                <a:solidFill>
                  <a:srgbClr val="0E101A"/>
                </a:solidFill>
                <a:effectLst/>
                <a:latin typeface="Arial" panose="020B0604020202020204" pitchFamily="34" charset="0"/>
              </a:rPr>
              <a:t>blanc</a:t>
            </a:r>
            <a:r>
              <a:rPr lang="en-CA" sz="1800" b="0" i="1" u="none" strike="noStrike" dirty="0">
                <a:solidFill>
                  <a:srgbClr val="0E101A"/>
                </a:solidFill>
                <a:effectLst/>
                <a:latin typeface="Arial" panose="020B0604020202020204" pitchFamily="34" charset="0"/>
              </a:rPr>
              <a:t> sur Zoom :</a:t>
            </a:r>
            <a:r>
              <a:rPr lang="en-CA" sz="1800" b="0" i="1" u="sng" strike="noStrike" dirty="0">
                <a:solidFill>
                  <a:srgbClr val="4A6EE0"/>
                </a:solidFill>
                <a:effectLst/>
                <a:latin typeface="Arial" panose="020B0604020202020204" pitchFamily="34" charset="0"/>
                <a:hlinkClick r:id="rId4"/>
              </a:rPr>
              <a:t> https://zoom.us</a:t>
            </a:r>
            <a:endParaRPr lang="en-CA" sz="1800" b="0" i="1" u="none" strike="noStrike" dirty="0">
              <a:solidFill>
                <a:srgbClr val="0E101A"/>
              </a:solidFill>
              <a:effectLst/>
              <a:latin typeface="Arial" panose="020B0604020202020204" pitchFamily="34" charset="0"/>
            </a:endParaRPr>
          </a:p>
          <a:p>
            <a:pPr algn="l" rtl="0" fontAlgn="base">
              <a:spcBef>
                <a:spcPts val="0"/>
              </a:spcBef>
              <a:spcAft>
                <a:spcPts val="0"/>
              </a:spcAft>
              <a:buFont typeface="+mj-lt"/>
              <a:buAutoNum type="arabicPeriod"/>
            </a:pPr>
            <a:r>
              <a:rPr lang="en-CA" sz="1800" b="0" i="1" u="none" strike="noStrike" dirty="0">
                <a:solidFill>
                  <a:srgbClr val="0E101A"/>
                </a:solidFill>
                <a:effectLst/>
                <a:latin typeface="Arial" panose="020B0604020202020204" pitchFamily="34" charset="0"/>
              </a:rPr>
              <a:t>Google Meet - </a:t>
            </a:r>
            <a:r>
              <a:rPr lang="en-CA" sz="1800" b="0" i="1" u="none" strike="noStrike" dirty="0" err="1">
                <a:solidFill>
                  <a:srgbClr val="0E101A"/>
                </a:solidFill>
                <a:effectLst/>
                <a:latin typeface="Arial" panose="020B0604020202020204" pitchFamily="34" charset="0"/>
              </a:rPr>
              <a:t>Jamboard</a:t>
            </a:r>
            <a:r>
              <a:rPr lang="en-CA" sz="1800" b="0" i="1" u="none" strike="noStrike" dirty="0">
                <a:solidFill>
                  <a:srgbClr val="0E101A"/>
                </a:solidFill>
                <a:effectLst/>
                <a:latin typeface="Arial" panose="020B0604020202020204" pitchFamily="34" charset="0"/>
              </a:rPr>
              <a:t> :</a:t>
            </a:r>
            <a:r>
              <a:rPr lang="en-CA" sz="1800" b="0" i="1" u="sng" strike="noStrike" dirty="0">
                <a:solidFill>
                  <a:srgbClr val="4A6EE0"/>
                </a:solidFill>
                <a:effectLst/>
                <a:latin typeface="Arial" panose="020B0604020202020204" pitchFamily="34" charset="0"/>
                <a:hlinkClick r:id="rId5"/>
              </a:rPr>
              <a:t> https://meet.google.com</a:t>
            </a:r>
            <a:endParaRPr lang="en-CA" sz="1800" b="0" i="1" u="none" strike="noStrike" dirty="0">
              <a:solidFill>
                <a:srgbClr val="0E101A"/>
              </a:solidFill>
              <a:effectLst/>
              <a:latin typeface="Arial" panose="020B0604020202020204" pitchFamily="34" charset="0"/>
            </a:endParaRPr>
          </a:p>
          <a:p>
            <a:pPr algn="l" rtl="0">
              <a:spcBef>
                <a:spcPts val="0"/>
              </a:spcBef>
              <a:spcAft>
                <a:spcPts val="0"/>
              </a:spcAft>
            </a:pPr>
            <a:br>
              <a:rPr lang="en-CA" b="0" i="0" u="none" strike="noStrike" dirty="0">
                <a:solidFill>
                  <a:srgbClr val="000000"/>
                </a:solidFill>
                <a:effectLst/>
              </a:rPr>
            </a:br>
            <a:r>
              <a:rPr lang="en-CA" sz="1800" b="0" i="0" u="none" strike="noStrike" dirty="0" err="1">
                <a:solidFill>
                  <a:srgbClr val="0E101A"/>
                </a:solidFill>
                <a:effectLst/>
                <a:latin typeface="Arial" panose="020B0604020202020204" pitchFamily="34" charset="0"/>
              </a:rPr>
              <a:t>Cette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activité</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groupe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classe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donne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l’occasion</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réfléchir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un </a:t>
            </a:r>
            <a:r>
              <a:rPr lang="en-CA" sz="1800" b="0" i="0" u="none" strike="noStrike" dirty="0" err="1">
                <a:solidFill>
                  <a:srgbClr val="0E101A"/>
                </a:solidFill>
                <a:effectLst/>
                <a:latin typeface="Arial" panose="020B0604020202020204" pitchFamily="34" charset="0"/>
              </a:rPr>
              <a:t>sujet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grand </a:t>
            </a:r>
            <a:r>
              <a:rPr lang="en-CA" sz="1800" b="0" i="0" u="none" strike="noStrike" dirty="0" err="1">
                <a:solidFill>
                  <a:srgbClr val="0E101A"/>
                </a:solidFill>
                <a:effectLst/>
                <a:latin typeface="Arial" panose="020B0604020202020204" pitchFamily="34" charset="0"/>
              </a:rPr>
              <a:t>groupe</a:t>
            </a:r>
            <a:r>
              <a:rPr lang="en-CA" sz="1800" b="0" i="0" u="none" strike="noStrike" dirty="0">
                <a:solidFill>
                  <a:srgbClr val="0E101A"/>
                </a:solidFill>
                <a:effectLst/>
                <a:latin typeface="Arial" panose="020B0604020202020204" pitchFamily="34" charset="0"/>
              </a:rPr>
              <a:t> et de </a:t>
            </a:r>
            <a:r>
              <a:rPr lang="en-CA" sz="1800" b="0" i="0" u="none" strike="noStrike" dirty="0" err="1">
                <a:solidFill>
                  <a:srgbClr val="0E101A"/>
                </a:solidFill>
                <a:effectLst/>
                <a:latin typeface="Arial" panose="020B0604020202020204" pitchFamily="34" charset="0"/>
              </a:rPr>
              <a:t>pousser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leur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réflexion</a:t>
            </a:r>
            <a:r>
              <a:rPr lang="en-CA" sz="1800" b="0" i="0" u="none" strike="noStrike" dirty="0">
                <a:solidFill>
                  <a:srgbClr val="0E101A"/>
                </a:solidFill>
                <a:effectLst/>
                <a:latin typeface="Arial" panose="020B0604020202020204" pitchFamily="34" charset="0"/>
              </a:rPr>
              <a:t>. Les tableaux </a:t>
            </a:r>
            <a:r>
              <a:rPr lang="en-CA" sz="1800" b="0" i="0" u="none" strike="noStrike" dirty="0" err="1">
                <a:solidFill>
                  <a:srgbClr val="0E101A"/>
                </a:solidFill>
                <a:effectLst/>
                <a:latin typeface="Arial" panose="020B0604020202020204" pitchFamily="34" charset="0"/>
              </a:rPr>
              <a:t>blancs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numériques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interactifs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permettent</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partager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leurs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idées</a:t>
            </a:r>
            <a:r>
              <a:rPr lang="en-CA" sz="1800" b="0" i="0" u="none" strike="noStrike" dirty="0">
                <a:solidFill>
                  <a:srgbClr val="0E101A"/>
                </a:solidFill>
                <a:effectLst/>
                <a:latin typeface="Arial" panose="020B0604020202020204" pitchFamily="34" charset="0"/>
              </a:rPr>
              <a:t> sans se </a:t>
            </a:r>
            <a:r>
              <a:rPr lang="en-CA" sz="1800" b="0" i="0" u="none" strike="noStrike" dirty="0" err="1">
                <a:solidFill>
                  <a:srgbClr val="0E101A"/>
                </a:solidFill>
                <a:effectLst/>
                <a:latin typeface="Arial" panose="020B0604020202020204" pitchFamily="34" charset="0"/>
              </a:rPr>
              <a:t>trouver</a:t>
            </a:r>
            <a:r>
              <a:rPr lang="en-CA" sz="1800" b="0" i="0" u="none" strike="noStrike" dirty="0">
                <a:solidFill>
                  <a:srgbClr val="0E101A"/>
                </a:solidFill>
                <a:effectLst/>
                <a:latin typeface="Arial" panose="020B0604020202020204" pitchFamily="34" charset="0"/>
              </a:rPr>
              <a:t> dans le </a:t>
            </a:r>
            <a:r>
              <a:rPr lang="en-CA" sz="1800" b="0" i="0" u="none" strike="noStrike" dirty="0" err="1">
                <a:solidFill>
                  <a:srgbClr val="0E101A"/>
                </a:solidFill>
                <a:effectLst/>
                <a:latin typeface="Arial" panose="020B0604020202020204" pitchFamily="34" charset="0"/>
              </a:rPr>
              <a:t>même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espace</a:t>
            </a:r>
            <a:r>
              <a:rPr lang="en-CA" sz="1800" b="0" i="0" u="none" strike="noStrike" dirty="0">
                <a:solidFill>
                  <a:srgbClr val="0E101A"/>
                </a:solidFill>
                <a:effectLst/>
                <a:latin typeface="Arial" panose="020B0604020202020204" pitchFamily="34" charset="0"/>
              </a:rPr>
              <a:t> physique. </a:t>
            </a:r>
            <a:r>
              <a:rPr lang="en-CA" sz="1800" b="0" i="0" u="none" strike="noStrike" dirty="0" err="1">
                <a:solidFill>
                  <a:srgbClr val="0E101A"/>
                </a:solidFill>
                <a:effectLst/>
                <a:latin typeface="Arial" panose="020B0604020202020204" pitchFamily="34" charset="0"/>
              </a:rPr>
              <a:t>Gardez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l’esprit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ce</a:t>
            </a:r>
            <a:r>
              <a:rPr lang="en-CA" sz="1800" b="0" i="0" u="none" strike="noStrike" dirty="0">
                <a:solidFill>
                  <a:srgbClr val="0E101A"/>
                </a:solidFill>
                <a:effectLst/>
                <a:latin typeface="Arial" panose="020B0604020202020204" pitchFamily="34" charset="0"/>
              </a:rPr>
              <a:t> qui suit </a:t>
            </a:r>
            <a:r>
              <a:rPr lang="en-CA" sz="1800" b="0" i="0" u="none" strike="noStrike" dirty="0" err="1">
                <a:solidFill>
                  <a:srgbClr val="0E101A"/>
                </a:solidFill>
                <a:effectLst/>
                <a:latin typeface="Arial" panose="020B0604020202020204" pitchFamily="34" charset="0"/>
              </a:rPr>
              <a:t>concernant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l’utilisation</a:t>
            </a:r>
            <a:r>
              <a:rPr lang="en-CA" sz="1800" b="0" i="0" u="none" strike="noStrike" dirty="0">
                <a:solidFill>
                  <a:srgbClr val="0E101A"/>
                </a:solidFill>
                <a:effectLst/>
                <a:latin typeface="Arial" panose="020B0604020202020204" pitchFamily="34" charset="0"/>
              </a:rPr>
              <a:t> des tableaux </a:t>
            </a:r>
            <a:r>
              <a:rPr lang="en-CA" sz="1800" b="0" i="0" u="none" strike="noStrike" dirty="0" err="1">
                <a:solidFill>
                  <a:srgbClr val="0E101A"/>
                </a:solidFill>
                <a:effectLst/>
                <a:latin typeface="Arial" panose="020B0604020202020204" pitchFamily="34" charset="0"/>
              </a:rPr>
              <a:t>blancs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numériques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ou</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Jamboard</a:t>
            </a:r>
            <a:r>
              <a:rPr lang="en-CA" sz="1800" b="0" i="0" u="none" strike="noStrike" dirty="0">
                <a:solidFill>
                  <a:srgbClr val="0E101A"/>
                </a:solidFill>
                <a:effectLst/>
                <a:latin typeface="Arial" panose="020B0604020202020204" pitchFamily="34" charset="0"/>
              </a:rPr>
              <a:t> :</a:t>
            </a:r>
            <a:endParaRPr lang="en-CA" b="0" i="0" u="none" strike="noStrike" dirty="0">
              <a:solidFill>
                <a:srgbClr val="000000"/>
              </a:solidFill>
              <a:effectLst/>
            </a:endParaRP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Donnez</a:t>
            </a:r>
            <a:r>
              <a:rPr lang="en-CA" sz="1800" b="0" i="0" u="none" strike="noStrike" dirty="0">
                <a:solidFill>
                  <a:srgbClr val="0E101A"/>
                </a:solidFill>
                <a:effectLst/>
                <a:latin typeface="Arial" panose="020B0604020202020204" pitchFamily="34" charset="0"/>
              </a:rPr>
              <a:t> des instructions </a:t>
            </a:r>
            <a:r>
              <a:rPr lang="en-CA" sz="1800" b="0" i="0" u="none" strike="noStrike" dirty="0" err="1">
                <a:solidFill>
                  <a:srgbClr val="0E101A"/>
                </a:solidFill>
                <a:effectLst/>
                <a:latin typeface="Arial" panose="020B0604020202020204" pitchFamily="34" charset="0"/>
              </a:rPr>
              <a:t>claires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la </a:t>
            </a:r>
            <a:r>
              <a:rPr lang="en-CA" sz="1800" b="0" i="0" u="none" strike="noStrike" dirty="0" err="1">
                <a:solidFill>
                  <a:srgbClr val="0E101A"/>
                </a:solidFill>
                <a:effectLst/>
                <a:latin typeface="Arial" panose="020B0604020202020204" pitchFamily="34" charset="0"/>
              </a:rPr>
              <a:t>classe</a:t>
            </a:r>
            <a:r>
              <a:rPr lang="en-CA" sz="1800" b="0" i="0" u="none" strike="noStrike" dirty="0">
                <a:solidFill>
                  <a:srgbClr val="0E101A"/>
                </a:solidFill>
                <a:effectLst/>
                <a:latin typeface="Arial" panose="020B0604020202020204" pitchFamily="34" charset="0"/>
              </a:rPr>
              <a:t> pour </a:t>
            </a:r>
            <a:r>
              <a:rPr lang="en-CA" sz="1800" b="0" i="0" u="none" strike="noStrike" dirty="0" err="1">
                <a:solidFill>
                  <a:srgbClr val="0E101A"/>
                </a:solidFill>
                <a:effectLst/>
                <a:latin typeface="Arial" panose="020B0604020202020204" pitchFamily="34" charset="0"/>
              </a:rPr>
              <a:t>chaque</a:t>
            </a:r>
            <a:r>
              <a:rPr lang="en-CA" sz="1800" b="0" i="0" u="none" strike="noStrike" dirty="0">
                <a:solidFill>
                  <a:srgbClr val="0E101A"/>
                </a:solidFill>
                <a:effectLst/>
                <a:latin typeface="Arial" panose="020B0604020202020204" pitchFamily="34" charset="0"/>
              </a:rPr>
              <a:t> diapositive</a:t>
            </a: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Décidez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si</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devraient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révéler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leur</a:t>
            </a:r>
            <a:r>
              <a:rPr lang="en-CA" sz="1800" b="0" i="0" u="none" strike="noStrike" dirty="0">
                <a:solidFill>
                  <a:srgbClr val="0E101A"/>
                </a:solidFill>
                <a:effectLst/>
                <a:latin typeface="Arial" panose="020B0604020202020204" pitchFamily="34" charset="0"/>
              </a:rPr>
              <a:t> nom après </a:t>
            </a:r>
            <a:r>
              <a:rPr lang="en-CA" sz="1800" b="0" i="0" u="none" strike="noStrike" dirty="0" err="1">
                <a:solidFill>
                  <a:srgbClr val="0E101A"/>
                </a:solidFill>
                <a:effectLst/>
                <a:latin typeface="Arial" panose="020B0604020202020204" pitchFamily="34" charset="0"/>
              </a:rPr>
              <a:t>avoir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répondu</a:t>
            </a:r>
            <a:endParaRPr lang="en-CA" sz="1800" b="0" i="0" u="none" strike="noStrike" dirty="0">
              <a:solidFill>
                <a:srgbClr val="0E101A"/>
              </a:solidFill>
              <a:effectLst/>
              <a:latin typeface="Arial" panose="020B0604020202020204" pitchFamily="34" charset="0"/>
            </a:endParaRPr>
          </a:p>
          <a:p>
            <a:pPr marL="368300" algn="l" rtl="0" fontAlgn="base">
              <a:spcBef>
                <a:spcPts val="0"/>
              </a:spcBef>
              <a:spcAft>
                <a:spcPts val="0"/>
              </a:spcAft>
              <a:buFont typeface="+mj-lt"/>
              <a:buAutoNum type="arabicPeriod"/>
            </a:pPr>
            <a:r>
              <a:rPr lang="en-CA" sz="1800" b="0" i="0" u="none" strike="noStrike" dirty="0" err="1">
                <a:solidFill>
                  <a:srgbClr val="0E101A"/>
                </a:solidFill>
                <a:effectLst/>
                <a:latin typeface="Arial" panose="020B0604020202020204" pitchFamily="34" charset="0"/>
              </a:rPr>
              <a:t>Répondez</a:t>
            </a:r>
            <a:r>
              <a:rPr lang="en-CA" sz="1800" b="0" i="0" u="none" strike="noStrike" dirty="0">
                <a:solidFill>
                  <a:srgbClr val="0E101A"/>
                </a:solidFill>
                <a:effectLst/>
                <a:latin typeface="Arial" panose="020B0604020202020204" pitchFamily="34" charset="0"/>
              </a:rPr>
              <a:t> de manière </a:t>
            </a:r>
            <a:r>
              <a:rPr lang="en-CA" sz="1800" b="0" i="0" u="none" strike="noStrike" dirty="0" err="1">
                <a:solidFill>
                  <a:srgbClr val="0E101A"/>
                </a:solidFill>
                <a:effectLst/>
                <a:latin typeface="Arial" panose="020B0604020202020204" pitchFamily="34" charset="0"/>
              </a:rPr>
              <a:t>appropriée</a:t>
            </a:r>
            <a:r>
              <a:rPr lang="en-CA" sz="1800" b="0" i="0" u="none" strike="noStrike" dirty="0">
                <a:solidFill>
                  <a:srgbClr val="0E101A"/>
                </a:solidFill>
                <a:effectLst/>
                <a:latin typeface="Arial" panose="020B0604020202020204" pitchFamily="34" charset="0"/>
              </a:rPr>
              <a:t> au </a:t>
            </a:r>
            <a:r>
              <a:rPr lang="en-CA" sz="1800" b="0" i="0" u="none" strike="noStrike" dirty="0" err="1">
                <a:solidFill>
                  <a:srgbClr val="0E101A"/>
                </a:solidFill>
                <a:effectLst/>
                <a:latin typeface="Arial" panose="020B0604020202020204" pitchFamily="34" charset="0"/>
              </a:rPr>
              <a:t>contexte</a:t>
            </a:r>
            <a:r>
              <a:rPr lang="en-CA" sz="1800" b="0" i="0" u="none" strike="noStrike" dirty="0">
                <a:solidFill>
                  <a:srgbClr val="0E101A"/>
                </a:solidFill>
                <a:effectLst/>
                <a:latin typeface="Arial" panose="020B0604020202020204" pitchFamily="34" charset="0"/>
              </a:rPr>
              <a:t> de la </a:t>
            </a:r>
            <a:r>
              <a:rPr lang="en-CA" sz="1800" b="0" i="0" u="none" strike="noStrike" dirty="0" err="1">
                <a:solidFill>
                  <a:srgbClr val="0E101A"/>
                </a:solidFill>
                <a:effectLst/>
                <a:latin typeface="Arial" panose="020B0604020202020204" pitchFamily="34" charset="0"/>
              </a:rPr>
              <a:t>classe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restez</a:t>
            </a:r>
            <a:r>
              <a:rPr lang="en-CA" sz="1800" b="0" i="0" u="none" strike="noStrike" dirty="0">
                <a:solidFill>
                  <a:srgbClr val="0E101A"/>
                </a:solidFill>
                <a:effectLst/>
                <a:latin typeface="Arial" panose="020B0604020202020204" pitchFamily="34" charset="0"/>
              </a:rPr>
              <a:t> conscient(e) des </a:t>
            </a:r>
            <a:r>
              <a:rPr lang="en-CA" sz="1800" b="0" i="0" u="none" strike="noStrike" dirty="0" err="1">
                <a:solidFill>
                  <a:srgbClr val="0E101A"/>
                </a:solidFill>
                <a:effectLst/>
                <a:latin typeface="Arial" panose="020B0604020202020204" pitchFamily="34" charset="0"/>
              </a:rPr>
              <a:t>expériences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potentielles</a:t>
            </a:r>
            <a:r>
              <a:rPr lang="en-CA" sz="1800" b="0" i="0" u="none" strike="noStrike" dirty="0">
                <a:solidFill>
                  <a:srgbClr val="0E101A"/>
                </a:solidFill>
                <a:effectLst/>
                <a:latin typeface="Arial" panose="020B0604020202020204" pitchFamily="34" charset="0"/>
              </a:rPr>
              <a:t> des </a:t>
            </a:r>
            <a:r>
              <a:rPr lang="en-CA" sz="1800" b="0" i="0" u="none" strike="noStrike" dirty="0" err="1">
                <a:solidFill>
                  <a:srgbClr val="0E101A"/>
                </a:solidFill>
                <a:effectLst/>
                <a:latin typeface="Arial" panose="020B0604020202020204" pitchFamily="34" charset="0"/>
              </a:rPr>
              <a:t>autres</a:t>
            </a:r>
            <a:endParaRPr lang="en-CA" sz="1800" b="0" i="0" u="none" strike="noStrike" dirty="0">
              <a:solidFill>
                <a:srgbClr val="0E101A"/>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14</a:t>
            </a:fld>
            <a:endParaRPr lang="en-US"/>
          </a:p>
        </p:txBody>
      </p:sp>
    </p:spTree>
    <p:extLst>
      <p:ext uri="{BB962C8B-B14F-4D97-AF65-F5344CB8AC3E}">
        <p14:creationId xmlns:p14="http://schemas.microsoft.com/office/powerpoint/2010/main" val="3655565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0"/>
              </a:spcBef>
              <a:spcAft>
                <a:spcPts val="0"/>
              </a:spcAft>
            </a:pPr>
            <a:r>
              <a:rPr lang="en-CA" sz="1800" b="1" i="0" u="sng" strike="noStrike" dirty="0" err="1">
                <a:solidFill>
                  <a:srgbClr val="0E101A"/>
                </a:solidFill>
                <a:effectLst/>
                <a:latin typeface="Arial" panose="020B0604020202020204" pitchFamily="34" charset="0"/>
              </a:rPr>
              <a:t>Avertissement</a:t>
            </a:r>
            <a:r>
              <a:rPr lang="en-CA" sz="1800" b="1" i="0" u="sng" strike="noStrike" dirty="0">
                <a:solidFill>
                  <a:srgbClr val="0E101A"/>
                </a:solidFill>
                <a:effectLst/>
                <a:latin typeface="Arial" panose="020B0604020202020204" pitchFamily="34" charset="0"/>
              </a:rPr>
              <a:t> :</a:t>
            </a:r>
            <a:endParaRPr lang="en-CA" b="0" i="0" u="none" strike="noStrike" dirty="0">
              <a:solidFill>
                <a:srgbClr val="000000"/>
              </a:solidFill>
              <a:effectLst/>
            </a:endParaRPr>
          </a:p>
          <a:p>
            <a:pPr algn="l" rtl="0" fontAlgn="base">
              <a:spcBef>
                <a:spcPts val="0"/>
              </a:spcBef>
              <a:spcAft>
                <a:spcPts val="0"/>
              </a:spcAft>
              <a:buFont typeface="Arial" panose="020B0604020202020204" pitchFamily="34" charset="0"/>
              <a:buChar char="•"/>
            </a:pPr>
            <a:br>
              <a:rPr lang="en-CA" b="0" i="0" u="none" strike="noStrike" dirty="0">
                <a:solidFill>
                  <a:srgbClr val="000000"/>
                </a:solidFill>
                <a:effectLst/>
              </a:rPr>
            </a:br>
            <a:r>
              <a:rPr lang="en-CA" sz="1800" b="0" i="0" u="none" strike="noStrike" dirty="0">
                <a:solidFill>
                  <a:srgbClr val="000000"/>
                </a:solidFill>
                <a:effectLst/>
                <a:latin typeface="Arial" panose="020B0604020202020204" pitchFamily="34" charset="0"/>
              </a:rPr>
              <a:t>Pour de </a:t>
            </a:r>
            <a:r>
              <a:rPr lang="en-CA" sz="1800" b="0" i="0" u="none" strike="noStrike" dirty="0" err="1">
                <a:solidFill>
                  <a:srgbClr val="000000"/>
                </a:solidFill>
                <a:effectLst/>
                <a:latin typeface="Arial" panose="020B0604020202020204" pitchFamily="34" charset="0"/>
              </a:rPr>
              <a:t>nombreux</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il </a:t>
            </a:r>
            <a:r>
              <a:rPr lang="en-CA" sz="1800" b="0" i="0" u="none" strike="noStrike" dirty="0" err="1">
                <a:solidFill>
                  <a:srgbClr val="000000"/>
                </a:solidFill>
                <a:effectLst/>
                <a:latin typeface="Arial" panose="020B0604020202020204" pitchFamily="34" charset="0"/>
              </a:rPr>
              <a:t>s’agit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peut-être</a:t>
            </a:r>
            <a:r>
              <a:rPr lang="en-CA" sz="1800" b="0" i="0" u="none" strike="noStrike" dirty="0">
                <a:solidFill>
                  <a:srgbClr val="000000"/>
                </a:solidFill>
                <a:effectLst/>
                <a:latin typeface="Arial" panose="020B0604020202020204" pitchFamily="34" charset="0"/>
              </a:rPr>
              <a:t> de la </a:t>
            </a:r>
            <a:r>
              <a:rPr lang="en-CA" sz="1800" b="1" i="0" u="none" strike="noStrike" dirty="0">
                <a:solidFill>
                  <a:srgbClr val="000000"/>
                </a:solidFill>
                <a:effectLst/>
                <a:latin typeface="Arial" panose="020B0604020202020204" pitchFamily="34" charset="0"/>
              </a:rPr>
              <a:t>première </a:t>
            </a:r>
            <a:r>
              <a:rPr lang="en-CA" sz="1800" b="1" i="0" u="none" strike="noStrike" dirty="0" err="1">
                <a:solidFill>
                  <a:srgbClr val="000000"/>
                </a:solidFill>
                <a:effectLst/>
                <a:latin typeface="Arial" panose="020B0604020202020204" pitchFamily="34" charset="0"/>
              </a:rPr>
              <a:t>fois</a:t>
            </a:r>
            <a:r>
              <a:rPr lang="en-CA" sz="1800" b="1"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qu’ils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discutent</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l’exploitation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 et de la </a:t>
            </a:r>
            <a:r>
              <a:rPr lang="en-CA" sz="1800" b="0" i="0" u="none" strike="noStrike" dirty="0" err="1">
                <a:solidFill>
                  <a:srgbClr val="000000"/>
                </a:solidFill>
                <a:effectLst/>
                <a:latin typeface="Arial" panose="020B0604020202020204" pitchFamily="34" charset="0"/>
              </a:rPr>
              <a:t>traite</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personnes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fins </a:t>
            </a:r>
            <a:r>
              <a:rPr lang="en-CA" sz="1800" b="0" i="0" u="none" strike="noStrike" dirty="0" err="1">
                <a:solidFill>
                  <a:srgbClr val="000000"/>
                </a:solidFill>
                <a:effectLst/>
                <a:latin typeface="Arial" panose="020B0604020202020204" pitchFamily="34" charset="0"/>
              </a:rPr>
              <a:t>d’exploitation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sexuelle</a:t>
            </a:r>
            <a:r>
              <a:rPr lang="en-CA" sz="1800" b="0" i="0" u="none" strike="noStrike" dirty="0">
                <a:solidFill>
                  <a:srgbClr val="000000"/>
                </a:solidFill>
                <a:effectLst/>
                <a:latin typeface="Arial" panose="020B0604020202020204" pitchFamily="34" charset="0"/>
              </a:rPr>
              <a:t>.</a:t>
            </a:r>
          </a:p>
          <a:p>
            <a:pPr algn="l" rtl="0" fontAlgn="base">
              <a:spcBef>
                <a:spcPts val="0"/>
              </a:spcBef>
              <a:spcAft>
                <a:spcPts val="0"/>
              </a:spcAft>
              <a:buFont typeface="Arial" panose="020B0604020202020204" pitchFamily="34" charset="0"/>
              <a:buChar char="•"/>
            </a:pPr>
            <a:r>
              <a:rPr lang="en-CA" sz="1800" b="0" i="0" u="none" strike="noStrike" dirty="0" err="1">
                <a:solidFill>
                  <a:srgbClr val="000000"/>
                </a:solidFill>
                <a:effectLst/>
                <a:latin typeface="Arial" panose="020B0604020202020204" pitchFamily="34" charset="0"/>
              </a:rPr>
              <a:t>Rappelez-leur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qu’ils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vont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discuter</a:t>
            </a:r>
            <a:r>
              <a:rPr lang="en-CA" sz="1800" b="0" i="0" u="none" strike="noStrike" dirty="0">
                <a:solidFill>
                  <a:srgbClr val="000000"/>
                </a:solidFill>
                <a:effectLst/>
                <a:latin typeface="Arial" panose="020B0604020202020204" pitchFamily="34" charset="0"/>
              </a:rPr>
              <a:t> d’un </a:t>
            </a:r>
            <a:r>
              <a:rPr lang="en-CA" sz="1800" b="0" i="0" u="none" strike="noStrike" dirty="0" err="1">
                <a:solidFill>
                  <a:srgbClr val="000000"/>
                </a:solidFill>
                <a:effectLst/>
                <a:latin typeface="Arial" panose="020B0604020202020204" pitchFamily="34" charset="0"/>
              </a:rPr>
              <a:t>sujet</a:t>
            </a:r>
            <a:r>
              <a:rPr lang="en-CA" sz="1800" b="0" i="0" u="none" strike="noStrike" dirty="0">
                <a:solidFill>
                  <a:srgbClr val="000000"/>
                </a:solidFill>
                <a:effectLst/>
                <a:latin typeface="Arial" panose="020B0604020202020204" pitchFamily="34" charset="0"/>
              </a:rPr>
              <a:t> difficile et </a:t>
            </a:r>
            <a:r>
              <a:rPr lang="en-CA" sz="1800" b="0" i="0" u="none" strike="noStrike" dirty="0" err="1">
                <a:solidFill>
                  <a:srgbClr val="000000"/>
                </a:solidFill>
                <a:effectLst/>
                <a:latin typeface="Arial" panose="020B0604020202020204" pitchFamily="34" charset="0"/>
              </a:rPr>
              <a:t>assurez-leur</a:t>
            </a:r>
            <a:r>
              <a:rPr lang="en-CA" sz="1800" b="0" i="0" u="none" strike="noStrike" dirty="0">
                <a:solidFill>
                  <a:srgbClr val="000000"/>
                </a:solidFill>
                <a:effectLst/>
                <a:latin typeface="Arial" panose="020B0604020202020204" pitchFamily="34" charset="0"/>
              </a:rPr>
              <a:t> que la </a:t>
            </a:r>
            <a:r>
              <a:rPr lang="en-CA" sz="1800" b="0" i="0" u="none" strike="noStrike" dirty="0" err="1">
                <a:solidFill>
                  <a:srgbClr val="000000"/>
                </a:solidFill>
                <a:effectLst/>
                <a:latin typeface="Arial" panose="020B0604020202020204" pitchFamily="34" charset="0"/>
              </a:rPr>
              <a:t>priorité</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numéro</a:t>
            </a:r>
            <a:r>
              <a:rPr lang="en-CA" sz="1800" b="0" i="0" u="none" strike="noStrike" dirty="0">
                <a:solidFill>
                  <a:srgbClr val="000000"/>
                </a:solidFill>
                <a:effectLst/>
                <a:latin typeface="Arial" panose="020B0604020202020204" pitchFamily="34" charset="0"/>
              </a:rPr>
              <a:t> un tout au long des séances </a:t>
            </a:r>
            <a:r>
              <a:rPr lang="en-CA" sz="1800" b="0" i="0" u="none" strike="noStrike" dirty="0" err="1">
                <a:solidFill>
                  <a:srgbClr val="000000"/>
                </a:solidFill>
                <a:effectLst/>
                <a:latin typeface="Arial" panose="020B0604020202020204" pitchFamily="34" charset="0"/>
              </a:rPr>
              <a:t>est</a:t>
            </a:r>
            <a:r>
              <a:rPr lang="en-CA" sz="1800" b="0"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leur</a:t>
            </a:r>
            <a:r>
              <a:rPr lang="en-CA" sz="1800" b="1" i="0" u="none" strike="noStrike" dirty="0">
                <a:solidFill>
                  <a:srgbClr val="000000"/>
                </a:solidFill>
                <a:effectLst/>
                <a:latin typeface="Arial" panose="020B0604020202020204" pitchFamily="34" charset="0"/>
              </a:rPr>
              <a:t> bien-</a:t>
            </a:r>
            <a:r>
              <a:rPr lang="en-CA" sz="1800" b="1" i="0" u="none" strike="noStrike" dirty="0" err="1">
                <a:solidFill>
                  <a:srgbClr val="000000"/>
                </a:solidFill>
                <a:effectLst/>
                <a:latin typeface="Arial" panose="020B0604020202020204" pitchFamily="34" charset="0"/>
              </a:rPr>
              <a:t>être</a:t>
            </a:r>
            <a:r>
              <a:rPr lang="en-CA" sz="1800" b="0" i="0" u="none" strike="noStrike" dirty="0">
                <a:solidFill>
                  <a:srgbClr val="000000"/>
                </a:solidFill>
                <a:effectLst/>
                <a:latin typeface="Arial" panose="020B0604020202020204" pitchFamily="34" charset="0"/>
              </a:rPr>
              <a:t>.</a:t>
            </a:r>
          </a:p>
          <a:p>
            <a:pPr algn="l" rtl="0" fontAlgn="base">
              <a:spcBef>
                <a:spcPts val="0"/>
              </a:spcBef>
              <a:spcAft>
                <a:spcPts val="0"/>
              </a:spcAft>
              <a:buFont typeface="Arial" panose="020B0604020202020204" pitchFamily="34" charset="0"/>
              <a:buChar char="•"/>
            </a:pPr>
            <a:r>
              <a:rPr lang="en-CA" sz="1800" b="0" i="0" u="none" strike="noStrike" dirty="0" err="1">
                <a:solidFill>
                  <a:srgbClr val="000000"/>
                </a:solidFill>
                <a:effectLst/>
                <a:latin typeface="Arial" panose="020B0604020202020204" pitchFamily="34" charset="0"/>
              </a:rPr>
              <a:t>Rappelez</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que du </a:t>
            </a:r>
            <a:r>
              <a:rPr lang="en-CA" sz="1800" b="1" i="0" u="none" strike="noStrike" dirty="0" err="1">
                <a:solidFill>
                  <a:srgbClr val="000000"/>
                </a:solidFill>
                <a:effectLst/>
                <a:latin typeface="Arial" panose="020B0604020202020204" pitchFamily="34" charset="0"/>
              </a:rPr>
              <a:t>soutien</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est</a:t>
            </a:r>
            <a:r>
              <a:rPr lang="en-CA" sz="1800" b="1" i="0" u="none" strike="noStrike" dirty="0">
                <a:solidFill>
                  <a:srgbClr val="000000"/>
                </a:solidFill>
                <a:effectLst/>
                <a:latin typeface="Arial" panose="020B0604020202020204" pitchFamily="34" charset="0"/>
              </a:rPr>
              <a:t> disponible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Ils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elles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peuvent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accéder</a:t>
            </a:r>
            <a:r>
              <a:rPr lang="en-CA" sz="1800" b="0" i="0" u="none" strike="noStrike" dirty="0">
                <a:solidFill>
                  <a:srgbClr val="000000"/>
                </a:solidFill>
                <a:effectLst/>
                <a:latin typeface="Arial" panose="020B0604020202020204" pitchFamily="34" charset="0"/>
              </a:rPr>
              <a:t> au </a:t>
            </a:r>
            <a:r>
              <a:rPr lang="en-CA" sz="1800" b="0" i="0" u="none" strike="noStrike" dirty="0" err="1">
                <a:solidFill>
                  <a:srgbClr val="000000"/>
                </a:solidFill>
                <a:effectLst/>
                <a:latin typeface="Arial" panose="020B0604020202020204" pitchFamily="34" charset="0"/>
              </a:rPr>
              <a:t>soutien</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l’école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travailleurs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sociaux</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conseillers</a:t>
            </a:r>
            <a:r>
              <a:rPr lang="en-CA" sz="1800" b="0" i="0" u="none" strike="noStrike" dirty="0">
                <a:solidFill>
                  <a:srgbClr val="000000"/>
                </a:solidFill>
                <a:effectLst/>
                <a:latin typeface="Arial" panose="020B0604020202020204" pitchFamily="34" charset="0"/>
              </a:rPr>
              <a:t>, etc.) </a:t>
            </a:r>
            <a:r>
              <a:rPr lang="en-CA" sz="1800" b="0" i="0" u="none" strike="noStrike" dirty="0" err="1">
                <a:solidFill>
                  <a:srgbClr val="000000"/>
                </a:solidFill>
                <a:effectLst/>
                <a:latin typeface="Arial" panose="020B0604020202020204" pitchFamily="34" charset="0"/>
              </a:rPr>
              <a:t>ou</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des </a:t>
            </a:r>
            <a:r>
              <a:rPr lang="en-CA" sz="1800" b="0" i="0" u="none" strike="noStrike" dirty="0" err="1">
                <a:solidFill>
                  <a:srgbClr val="000000"/>
                </a:solidFill>
                <a:effectLst/>
                <a:latin typeface="Arial" panose="020B0604020202020204" pitchFamily="34" charset="0"/>
              </a:rPr>
              <a:t>ressources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l’échelle</a:t>
            </a:r>
            <a:r>
              <a:rPr lang="en-CA" sz="1800" b="0" i="0" u="none" strike="noStrike" dirty="0">
                <a:solidFill>
                  <a:srgbClr val="000000"/>
                </a:solidFill>
                <a:effectLst/>
                <a:latin typeface="Arial" panose="020B0604020202020204" pitchFamily="34" charset="0"/>
              </a:rPr>
              <a:t> du Canada. </a:t>
            </a:r>
          </a:p>
          <a:p>
            <a:pPr algn="l" rtl="0" fontAlgn="base">
              <a:spcBef>
                <a:spcPts val="0"/>
              </a:spcBef>
              <a:spcAft>
                <a:spcPts val="0"/>
              </a:spcAft>
              <a:buFont typeface="Arial" panose="020B0604020202020204" pitchFamily="34" charset="0"/>
              <a:buChar char="•"/>
            </a:pPr>
            <a:r>
              <a:rPr lang="en-CA" sz="1800" b="0" i="0" u="none" strike="noStrike" dirty="0">
                <a:solidFill>
                  <a:srgbClr val="000000"/>
                </a:solidFill>
                <a:effectLst/>
                <a:latin typeface="Arial" panose="020B0604020202020204" pitchFamily="34" charset="0"/>
              </a:rPr>
              <a:t>Les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doivent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recevoir</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l’information</a:t>
            </a:r>
            <a:r>
              <a:rPr lang="en-CA" sz="1800" b="0" i="0" u="none" strike="noStrike" dirty="0">
                <a:solidFill>
                  <a:srgbClr val="000000"/>
                </a:solidFill>
                <a:effectLst/>
                <a:latin typeface="Arial" panose="020B0604020202020204" pitchFamily="34" charset="0"/>
              </a:rPr>
              <a:t> au </a:t>
            </a:r>
            <a:r>
              <a:rPr lang="en-CA" sz="1800" b="0" i="0" u="none" strike="noStrike" dirty="0" err="1">
                <a:solidFill>
                  <a:srgbClr val="000000"/>
                </a:solidFill>
                <a:effectLst/>
                <a:latin typeface="Arial" panose="020B0604020202020204" pitchFamily="34" charset="0"/>
              </a:rPr>
              <a:t>sujet</a:t>
            </a:r>
            <a:r>
              <a:rPr lang="en-CA" sz="1800" b="0" i="0" u="none" strike="noStrike" dirty="0">
                <a:solidFill>
                  <a:srgbClr val="000000"/>
                </a:solidFill>
                <a:effectLst/>
                <a:latin typeface="Arial" panose="020B0604020202020204" pitchFamily="34" charset="0"/>
              </a:rPr>
              <a:t> du </a:t>
            </a:r>
            <a:r>
              <a:rPr lang="en-CA" sz="1800" b="0" i="0" u="none" strike="noStrike" dirty="0" err="1">
                <a:solidFill>
                  <a:srgbClr val="000000"/>
                </a:solidFill>
                <a:effectLst/>
                <a:latin typeface="Arial" panose="020B0604020202020204" pitchFamily="34" charset="0"/>
              </a:rPr>
              <a:t>contenu</a:t>
            </a:r>
            <a:r>
              <a:rPr lang="en-CA" sz="1800" b="0" i="0" u="none" strike="noStrike" dirty="0">
                <a:solidFill>
                  <a:srgbClr val="000000"/>
                </a:solidFill>
                <a:effectLst/>
                <a:latin typeface="Arial" panose="020B0604020202020204" pitchFamily="34" charset="0"/>
              </a:rPr>
              <a:t> de la </a:t>
            </a:r>
            <a:r>
              <a:rPr lang="en-CA" sz="1800" b="0" i="0" u="none" strike="noStrike" dirty="0" err="1">
                <a:solidFill>
                  <a:srgbClr val="000000"/>
                </a:solidFill>
                <a:effectLst/>
                <a:latin typeface="Arial" panose="020B0604020202020204" pitchFamily="34" charset="0"/>
              </a:rPr>
              <a:t>présentation</a:t>
            </a:r>
            <a:r>
              <a:rPr lang="en-CA" sz="1800" b="0" i="0" u="none" strike="noStrike" dirty="0">
                <a:solidFill>
                  <a:srgbClr val="000000"/>
                </a:solidFill>
                <a:effectLst/>
                <a:latin typeface="Arial" panose="020B0604020202020204" pitchFamily="34" charset="0"/>
              </a:rPr>
              <a:t> et </a:t>
            </a:r>
            <a:r>
              <a:rPr lang="en-CA" sz="1800" b="1" i="0" u="none" strike="noStrike" dirty="0" err="1">
                <a:solidFill>
                  <a:srgbClr val="000000"/>
                </a:solidFill>
                <a:effectLst/>
                <a:latin typeface="Arial" panose="020B0604020202020204" pitchFamily="34" charset="0"/>
              </a:rPr>
              <a:t>doivent</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avoir</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l’option</a:t>
            </a:r>
            <a:r>
              <a:rPr lang="en-CA" sz="1800" b="1" i="0" u="none" strike="noStrike" dirty="0">
                <a:solidFill>
                  <a:srgbClr val="000000"/>
                </a:solidFill>
                <a:effectLst/>
                <a:latin typeface="Arial" panose="020B0604020202020204" pitchFamily="34" charset="0"/>
              </a:rPr>
              <a:t> de ne pas </a:t>
            </a:r>
            <a:r>
              <a:rPr lang="en-CA" sz="1800" b="1" i="0" u="none" strike="noStrike" dirty="0" err="1">
                <a:solidFill>
                  <a:srgbClr val="000000"/>
                </a:solidFill>
                <a:effectLst/>
                <a:latin typeface="Arial" panose="020B0604020202020204" pitchFamily="34" charset="0"/>
              </a:rPr>
              <a:t>participer</a:t>
            </a:r>
            <a:r>
              <a:rPr lang="en-CA" sz="1800" b="1" i="0" u="none" strike="noStrike" dirty="0">
                <a:solidFill>
                  <a:srgbClr val="000000"/>
                </a:solidFill>
                <a:effectLst/>
                <a:latin typeface="Arial" panose="020B0604020202020204" pitchFamily="34" charset="0"/>
              </a:rPr>
              <a:t> au </a:t>
            </a:r>
            <a:r>
              <a:rPr lang="en-CA" sz="1800" b="1" i="0" u="none" strike="noStrike" dirty="0" err="1">
                <a:solidFill>
                  <a:srgbClr val="000000"/>
                </a:solidFill>
                <a:effectLst/>
                <a:latin typeface="Arial" panose="020B0604020202020204" pitchFamily="34" charset="0"/>
              </a:rPr>
              <a:t>cours</a:t>
            </a:r>
            <a:r>
              <a:rPr lang="en-CA" sz="1800" b="1" i="0" u="none" strike="noStrike" dirty="0">
                <a:solidFill>
                  <a:srgbClr val="000000"/>
                </a:solidFill>
                <a:effectLst/>
                <a:latin typeface="Arial" panose="020B0604020202020204" pitchFamily="34" charset="0"/>
              </a:rPr>
              <a:t>. </a:t>
            </a:r>
            <a:endParaRPr lang="en-CA" sz="1800" b="0" i="0" u="none" strike="noStrike" dirty="0">
              <a:solidFill>
                <a:srgbClr val="000000"/>
              </a:solidFill>
              <a:effectLst/>
              <a:latin typeface="Arial" panose="020B0604020202020204" pitchFamily="34" charset="0"/>
            </a:endParaRPr>
          </a:p>
          <a:p>
            <a:pPr algn="l" rtl="0" fontAlgn="base">
              <a:spcBef>
                <a:spcPts val="0"/>
              </a:spcBef>
              <a:spcAft>
                <a:spcPts val="0"/>
              </a:spcAft>
              <a:buFont typeface="Arial" panose="020B0604020202020204" pitchFamily="34" charset="0"/>
              <a:buChar char="•"/>
            </a:pPr>
            <a:r>
              <a:rPr lang="en-CA" sz="1800" b="1" i="0" u="none" strike="noStrike" dirty="0">
                <a:solidFill>
                  <a:srgbClr val="000000"/>
                </a:solidFill>
                <a:effectLst/>
                <a:latin typeface="Arial" panose="020B0604020202020204" pitchFamily="34" charset="0"/>
              </a:rPr>
              <a:t>Faire </a:t>
            </a:r>
            <a:r>
              <a:rPr lang="en-CA" sz="1800" b="1" i="0" u="none" strike="noStrike" dirty="0" err="1">
                <a:solidFill>
                  <a:srgbClr val="000000"/>
                </a:solidFill>
                <a:effectLst/>
                <a:latin typeface="Arial" panose="020B0604020202020204" pitchFamily="34" charset="0"/>
              </a:rPr>
              <a:t>une</a:t>
            </a:r>
            <a:r>
              <a:rPr lang="en-CA" sz="1800" b="1" i="0" u="none" strike="noStrike" dirty="0">
                <a:solidFill>
                  <a:srgbClr val="000000"/>
                </a:solidFill>
                <a:effectLst/>
                <a:latin typeface="Arial" panose="020B0604020202020204" pitchFamily="34" charset="0"/>
              </a:rPr>
              <a:t> entente de </a:t>
            </a:r>
            <a:r>
              <a:rPr lang="en-CA" sz="1800" b="1" i="0" u="none" strike="noStrike" dirty="0" err="1">
                <a:solidFill>
                  <a:srgbClr val="000000"/>
                </a:solidFill>
                <a:effectLst/>
                <a:latin typeface="Arial" panose="020B0604020202020204" pitchFamily="34" charset="0"/>
              </a:rPr>
              <a:t>classe</a:t>
            </a:r>
            <a:r>
              <a:rPr lang="en-CA" sz="1800" b="1" i="0" u="none" strike="noStrike" dirty="0">
                <a:solidFill>
                  <a:srgbClr val="000000"/>
                </a:solidFill>
                <a:effectLst/>
                <a:latin typeface="Arial" panose="020B0604020202020204" pitchFamily="34" charset="0"/>
              </a:rPr>
              <a:t> :</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Demandez</a:t>
            </a:r>
            <a:r>
              <a:rPr lang="en-CA" sz="1800" b="0" i="0" u="none" strike="noStrike" dirty="0">
                <a:solidFill>
                  <a:srgbClr val="000000"/>
                </a:solidFill>
                <a:effectLst/>
                <a:latin typeface="Arial" panose="020B0604020202020204" pitchFamily="34" charset="0"/>
              </a:rPr>
              <a:t> aux </a:t>
            </a:r>
            <a:r>
              <a:rPr lang="en-CA" sz="1800" b="0" i="0" u="none" strike="noStrike" dirty="0" err="1">
                <a:solidFill>
                  <a:srgbClr val="000000"/>
                </a:solidFill>
                <a:effectLst/>
                <a:latin typeface="Arial" panose="020B0604020202020204" pitchFamily="34" charset="0"/>
              </a:rPr>
              <a:t>élèves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partager</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éléments</a:t>
            </a:r>
            <a:r>
              <a:rPr lang="en-CA" sz="1800" b="0" i="0" u="none" strike="noStrike" dirty="0">
                <a:solidFill>
                  <a:srgbClr val="000000"/>
                </a:solidFill>
                <a:effectLst/>
                <a:latin typeface="Arial" panose="020B0604020202020204" pitchFamily="34" charset="0"/>
              </a:rPr>
              <a:t> qui </a:t>
            </a:r>
            <a:r>
              <a:rPr lang="en-CA" sz="1800" b="0" i="0" u="none" strike="noStrike" dirty="0" err="1">
                <a:solidFill>
                  <a:srgbClr val="000000"/>
                </a:solidFill>
                <a:effectLst/>
                <a:latin typeface="Arial" panose="020B0604020202020204" pitchFamily="34" charset="0"/>
              </a:rPr>
              <a:t>doivent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être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gardés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l’esprit</a:t>
            </a:r>
            <a:r>
              <a:rPr lang="en-CA" sz="1800" b="0" i="0" u="none" strike="noStrike" dirty="0">
                <a:solidFill>
                  <a:srgbClr val="000000"/>
                </a:solidFill>
                <a:effectLst/>
                <a:latin typeface="Arial" panose="020B0604020202020204" pitchFamily="34" charset="0"/>
              </a:rPr>
              <a:t> pour que tout le monde se sente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sécurité</a:t>
            </a:r>
            <a:r>
              <a:rPr lang="en-CA" sz="1800" b="0" i="0" u="none" strike="noStrike" dirty="0">
                <a:solidFill>
                  <a:srgbClr val="000000"/>
                </a:solidFill>
                <a:effectLst/>
                <a:latin typeface="Arial" panose="020B0604020202020204" pitchFamily="34" charset="0"/>
              </a:rPr>
              <a:t> (par </a:t>
            </a:r>
            <a:r>
              <a:rPr lang="en-CA" sz="1800" b="0" i="0" u="none" strike="noStrike" dirty="0" err="1">
                <a:solidFill>
                  <a:srgbClr val="000000"/>
                </a:solidFill>
                <a:effectLst/>
                <a:latin typeface="Arial" panose="020B0604020202020204" pitchFamily="34" charset="0"/>
              </a:rPr>
              <a:t>exemple</a:t>
            </a:r>
            <a:r>
              <a:rPr lang="en-CA" sz="1800" b="0" i="0" u="none" strike="noStrike" dirty="0">
                <a:solidFill>
                  <a:srgbClr val="000000"/>
                </a:solidFill>
                <a:effectLst/>
                <a:latin typeface="Arial" panose="020B0604020202020204" pitchFamily="34" charset="0"/>
              </a:rPr>
              <a:t>, faire </a:t>
            </a:r>
            <a:r>
              <a:rPr lang="en-CA" sz="1800" b="0" i="0" u="none" strike="noStrike" dirty="0" err="1">
                <a:solidFill>
                  <a:srgbClr val="000000"/>
                </a:solidFill>
                <a:effectLst/>
                <a:latin typeface="Arial" panose="020B0604020202020204" pitchFamily="34" charset="0"/>
              </a:rPr>
              <a:t>preuve</a:t>
            </a:r>
            <a:r>
              <a:rPr lang="en-CA" sz="1800" b="0" i="0" u="none" strike="noStrike" dirty="0">
                <a:solidFill>
                  <a:srgbClr val="000000"/>
                </a:solidFill>
                <a:effectLst/>
                <a:latin typeface="Arial" panose="020B0604020202020204" pitchFamily="34" charset="0"/>
              </a:rPr>
              <a:t> de respect </a:t>
            </a:r>
            <a:r>
              <a:rPr lang="en-CA" sz="1800" b="0" i="0" u="none" strike="noStrike" dirty="0" err="1">
                <a:solidFill>
                  <a:srgbClr val="000000"/>
                </a:solidFill>
                <a:effectLst/>
                <a:latin typeface="Arial" panose="020B0604020202020204" pitchFamily="34" charset="0"/>
              </a:rPr>
              <a:t>envers</a:t>
            </a:r>
            <a:r>
              <a:rPr lang="en-CA" sz="1800" b="0" i="0" u="none" strike="noStrike" dirty="0">
                <a:solidFill>
                  <a:srgbClr val="000000"/>
                </a:solidFill>
                <a:effectLst/>
                <a:latin typeface="Arial" panose="020B0604020202020204" pitchFamily="34" charset="0"/>
              </a:rPr>
              <a:t> les opinions de tout le monde et </a:t>
            </a:r>
            <a:r>
              <a:rPr lang="en-CA" sz="1800" b="0" i="0" u="none" strike="noStrike" dirty="0" err="1">
                <a:solidFill>
                  <a:srgbClr val="000000"/>
                </a:solidFill>
                <a:effectLst/>
                <a:latin typeface="Arial" panose="020B0604020202020204" pitchFamily="34" charset="0"/>
              </a:rPr>
              <a:t>utiliser</a:t>
            </a:r>
            <a:r>
              <a:rPr lang="en-CA" sz="1800" b="0" i="0" u="none" strike="noStrike" dirty="0">
                <a:solidFill>
                  <a:srgbClr val="000000"/>
                </a:solidFill>
                <a:effectLst/>
                <a:latin typeface="Arial" panose="020B0604020202020204" pitchFamily="34" charset="0"/>
              </a:rPr>
              <a:t> un </a:t>
            </a:r>
            <a:r>
              <a:rPr lang="en-CA" sz="1800" b="0" i="0" u="none" strike="noStrike" dirty="0" err="1">
                <a:solidFill>
                  <a:srgbClr val="000000"/>
                </a:solidFill>
                <a:effectLst/>
                <a:latin typeface="Arial" panose="020B0604020202020204" pitchFamily="34" charset="0"/>
              </a:rPr>
              <a:t>langage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respectueux</a:t>
            </a:r>
            <a:r>
              <a:rPr lang="en-CA" sz="1800" b="0" i="0" u="none" strike="noStrike" dirty="0">
                <a:solidFill>
                  <a:srgbClr val="000000"/>
                </a:solidFill>
                <a:effectLst/>
                <a:latin typeface="Arial" panose="020B0604020202020204" pitchFamily="34" charset="0"/>
              </a:rPr>
              <a:t>, ne pas faire de </a:t>
            </a:r>
            <a:r>
              <a:rPr lang="en-CA" sz="1800" b="0" i="0" u="none" strike="noStrike" dirty="0" err="1">
                <a:solidFill>
                  <a:srgbClr val="000000"/>
                </a:solidFill>
                <a:effectLst/>
                <a:latin typeface="Arial" panose="020B0604020202020204" pitchFamily="34" charset="0"/>
              </a:rPr>
              <a:t>blagues</a:t>
            </a:r>
            <a:r>
              <a:rPr lang="en-CA" sz="1800" b="0" i="0" u="none" strike="noStrike" dirty="0">
                <a:solidFill>
                  <a:srgbClr val="000000"/>
                </a:solidFill>
                <a:effectLst/>
                <a:latin typeface="Arial" panose="020B0604020202020204" pitchFamily="34" charset="0"/>
              </a:rPr>
              <a:t> sur des </a:t>
            </a:r>
            <a:r>
              <a:rPr lang="en-CA" sz="1800" b="0" i="0" u="none" strike="noStrike" dirty="0" err="1">
                <a:solidFill>
                  <a:srgbClr val="000000"/>
                </a:solidFill>
                <a:effectLst/>
                <a:latin typeface="Arial" panose="020B0604020202020204" pitchFamily="34" charset="0"/>
              </a:rPr>
              <a:t>sujets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délicats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rester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conscients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l’espace</a:t>
            </a:r>
            <a:r>
              <a:rPr lang="en-CA" sz="1800" b="0" i="0" u="none" strike="noStrike" dirty="0">
                <a:solidFill>
                  <a:srgbClr val="000000"/>
                </a:solidFill>
                <a:effectLst/>
                <a:latin typeface="Arial" panose="020B0604020202020204" pitchFamily="34" charset="0"/>
              </a:rPr>
              <a:t> que nous </a:t>
            </a:r>
            <a:r>
              <a:rPr lang="en-CA" sz="1800" b="0" i="0" u="none" strike="noStrike" dirty="0" err="1">
                <a:solidFill>
                  <a:srgbClr val="000000"/>
                </a:solidFill>
                <a:effectLst/>
                <a:latin typeface="Arial" panose="020B0604020202020204" pitchFamily="34" charset="0"/>
              </a:rPr>
              <a:t>prenons</a:t>
            </a:r>
            <a:r>
              <a:rPr lang="en-CA" sz="1800" b="0" i="0" u="none" strike="noStrike" dirty="0">
                <a:solidFill>
                  <a:srgbClr val="000000"/>
                </a:solidFill>
                <a:effectLst/>
                <a:latin typeface="Arial" panose="020B0604020202020204" pitchFamily="34" charset="0"/>
              </a:rPr>
              <a:t> au fil du </a:t>
            </a:r>
            <a:r>
              <a:rPr lang="en-CA" sz="1800" b="0" i="0" u="none" strike="noStrike" dirty="0" err="1">
                <a:solidFill>
                  <a:srgbClr val="000000"/>
                </a:solidFill>
                <a:effectLst/>
                <a:latin typeface="Arial" panose="020B0604020202020204" pitchFamily="34" charset="0"/>
              </a:rPr>
              <a:t>cours</a:t>
            </a:r>
            <a:r>
              <a:rPr lang="en-CA" sz="1800" b="0" i="0" u="none" strike="noStrike" dirty="0">
                <a:solidFill>
                  <a:srgbClr val="000000"/>
                </a:solidFill>
                <a:effectLst/>
                <a:latin typeface="Arial" panose="020B0604020202020204" pitchFamily="34" charset="0"/>
              </a:rPr>
              <a:t>)</a:t>
            </a:r>
            <a:endParaRPr lang="en-CA" sz="1800" b="1" i="0" u="none" strike="noStrike" dirty="0">
              <a:solidFill>
                <a:srgbClr val="000000"/>
              </a:solidFill>
              <a:effectLst/>
              <a:latin typeface="Arial" panose="020B0604020202020204" pitchFamily="34" charset="0"/>
            </a:endParaRPr>
          </a:p>
          <a:p>
            <a:pPr algn="l" rtl="0" fontAlgn="base">
              <a:spcBef>
                <a:spcPts val="0"/>
              </a:spcBef>
              <a:spcAft>
                <a:spcPts val="0"/>
              </a:spcAft>
              <a:buFont typeface="Arial" panose="020B0604020202020204" pitchFamily="34" charset="0"/>
              <a:buChar char="•"/>
            </a:pPr>
            <a:r>
              <a:rPr lang="en-CA" sz="1800" b="0" i="0" u="none" strike="noStrike" dirty="0" err="1">
                <a:solidFill>
                  <a:srgbClr val="0E101A"/>
                </a:solidFill>
                <a:effectLst/>
                <a:latin typeface="Arial" panose="020B0604020202020204" pitchFamily="34" charset="0"/>
              </a:rPr>
              <a:t>Complétez</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cette</a:t>
            </a:r>
            <a:r>
              <a:rPr lang="en-CA" sz="1800" b="0" i="0" u="none" strike="noStrike" dirty="0">
                <a:solidFill>
                  <a:srgbClr val="0E101A"/>
                </a:solidFill>
                <a:effectLst/>
                <a:latin typeface="Arial" panose="020B0604020202020204" pitchFamily="34" charset="0"/>
              </a:rPr>
              <a:t> diapositive avec </a:t>
            </a:r>
            <a:r>
              <a:rPr lang="en-CA" sz="1800" b="1" i="0" u="none" strike="noStrike" dirty="0">
                <a:solidFill>
                  <a:srgbClr val="0E101A"/>
                </a:solidFill>
                <a:effectLst/>
                <a:latin typeface="Arial" panose="020B0604020202020204" pitchFamily="34" charset="0"/>
              </a:rPr>
              <a:t>les </a:t>
            </a:r>
            <a:r>
              <a:rPr lang="en-CA" sz="1800" b="1" i="0" u="none" strike="noStrike" dirty="0" err="1">
                <a:solidFill>
                  <a:srgbClr val="0E101A"/>
                </a:solidFill>
                <a:effectLst/>
                <a:latin typeface="Arial" panose="020B0604020202020204" pitchFamily="34" charset="0"/>
              </a:rPr>
              <a:t>soutiens</a:t>
            </a:r>
            <a:r>
              <a:rPr lang="en-CA" sz="1800" b="1" i="0" u="none" strike="noStrike" dirty="0">
                <a:solidFill>
                  <a:srgbClr val="0E101A"/>
                </a:solidFill>
                <a:effectLst/>
                <a:latin typeface="Arial" panose="020B0604020202020204" pitchFamily="34" charset="0"/>
              </a:rPr>
              <a:t> </a:t>
            </a:r>
            <a:r>
              <a:rPr lang="en-CA" sz="1800" b="1" i="0" u="none" strike="noStrike" dirty="0" err="1">
                <a:solidFill>
                  <a:srgbClr val="0E101A"/>
                </a:solidFill>
                <a:effectLst/>
                <a:latin typeface="Arial" panose="020B0604020202020204" pitchFamily="34" charset="0"/>
              </a:rPr>
              <a:t>scolaires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travailleurs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sociaux</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conseillers</a:t>
            </a:r>
            <a:r>
              <a:rPr lang="en-CA" sz="1800" b="0" i="0" u="none" strike="noStrike" dirty="0">
                <a:solidFill>
                  <a:srgbClr val="0E101A"/>
                </a:solidFill>
                <a:effectLst/>
                <a:latin typeface="Arial" panose="020B0604020202020204" pitchFamily="34" charset="0"/>
              </a:rPr>
              <a:t>, etc.) </a:t>
            </a:r>
            <a:r>
              <a:rPr lang="en-CA" sz="1800" b="0" i="0" u="none" strike="noStrike" dirty="0" err="1">
                <a:solidFill>
                  <a:srgbClr val="0E101A"/>
                </a:solidFill>
                <a:effectLst/>
                <a:latin typeface="Arial" panose="020B0604020202020204" pitchFamily="34" charset="0"/>
              </a:rPr>
              <a:t>disponibles</a:t>
            </a:r>
            <a:r>
              <a:rPr lang="en-CA" sz="1800" b="0" i="0" u="none" strike="noStrike" dirty="0">
                <a:solidFill>
                  <a:srgbClr val="0E101A"/>
                </a:solidFill>
                <a:effectLst/>
                <a:latin typeface="Arial" panose="020B0604020202020204" pitchFamily="34" charset="0"/>
              </a:rPr>
              <a:t> pour les </a:t>
            </a:r>
            <a:r>
              <a:rPr lang="en-CA" sz="1800" b="0" i="0" u="none" strike="noStrike" dirty="0" err="1">
                <a:solidFill>
                  <a:srgbClr val="0E101A"/>
                </a:solidFill>
                <a:effectLst/>
                <a:latin typeface="Arial" panose="020B0604020202020204" pitchFamily="34" charset="0"/>
              </a:rPr>
              <a:t>survivant</a:t>
            </a:r>
            <a:r>
              <a:rPr lang="en-CA" sz="1800" b="0" i="0" u="none" strike="noStrike" dirty="0">
                <a:solidFill>
                  <a:srgbClr val="0E101A"/>
                </a:solidFill>
                <a:effectLst/>
                <a:latin typeface="Arial" panose="020B0604020202020204" pitchFamily="34" charset="0"/>
              </a:rPr>
              <a:t>(e)s </a:t>
            </a:r>
            <a:r>
              <a:rPr lang="en-CA" sz="1800" b="0" i="0" u="none" strike="noStrike" dirty="0" err="1">
                <a:solidFill>
                  <a:srgbClr val="0E101A"/>
                </a:solidFill>
                <a:effectLst/>
                <a:latin typeface="Arial" panose="020B0604020202020204" pitchFamily="34" charset="0"/>
              </a:rPr>
              <a:t>ou</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ceux</a:t>
            </a:r>
            <a:r>
              <a:rPr lang="en-CA" sz="1800" b="0" i="0" u="none" strike="noStrike" dirty="0">
                <a:solidFill>
                  <a:srgbClr val="0E101A"/>
                </a:solidFill>
                <a:effectLst/>
                <a:latin typeface="Arial" panose="020B0604020202020204" pitchFamily="34" charset="0"/>
              </a:rPr>
              <a:t> et </a:t>
            </a:r>
            <a:r>
              <a:rPr lang="en-CA" sz="1800" b="0" i="0" u="none" strike="noStrike" dirty="0" err="1">
                <a:solidFill>
                  <a:srgbClr val="0E101A"/>
                </a:solidFill>
                <a:effectLst/>
                <a:latin typeface="Arial" panose="020B0604020202020204" pitchFamily="34" charset="0"/>
              </a:rPr>
              <a:t>celles</a:t>
            </a:r>
            <a:r>
              <a:rPr lang="en-CA" sz="1800" b="0" i="0" u="none" strike="noStrike" dirty="0">
                <a:solidFill>
                  <a:srgbClr val="0E101A"/>
                </a:solidFill>
                <a:effectLst/>
                <a:latin typeface="Arial" panose="020B0604020202020204" pitchFamily="34" charset="0"/>
              </a:rPr>
              <a:t> qui </a:t>
            </a:r>
            <a:r>
              <a:rPr lang="en-CA" sz="1800" b="0" i="0" u="none" strike="noStrike" dirty="0" err="1">
                <a:solidFill>
                  <a:srgbClr val="0E101A"/>
                </a:solidFill>
                <a:effectLst/>
                <a:latin typeface="Arial" panose="020B0604020202020204" pitchFamily="34" charset="0"/>
              </a:rPr>
              <a:t>veulent</a:t>
            </a:r>
            <a:r>
              <a:rPr lang="en-CA" sz="1800" b="0" i="0" u="none" strike="noStrike" dirty="0">
                <a:solidFill>
                  <a:srgbClr val="0E101A"/>
                </a:solidFill>
                <a:effectLst/>
                <a:latin typeface="Arial" panose="020B0604020202020204" pitchFamily="34" charset="0"/>
              </a:rPr>
              <a:t> faire des </a:t>
            </a:r>
            <a:r>
              <a:rPr lang="en-CA" sz="1800" b="0" i="0" u="none" strike="noStrike" dirty="0" err="1">
                <a:solidFill>
                  <a:srgbClr val="0E101A"/>
                </a:solidFill>
                <a:effectLst/>
                <a:latin typeface="Arial" panose="020B0604020202020204" pitchFamily="34" charset="0"/>
              </a:rPr>
              <a:t>révélations</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ressources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l’échelle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nationale</a:t>
            </a:r>
            <a:r>
              <a:rPr lang="en-CA" sz="1800" b="0" i="0" u="none" strike="noStrike" dirty="0">
                <a:solidFill>
                  <a:srgbClr val="0E101A"/>
                </a:solidFill>
                <a:effectLst/>
                <a:latin typeface="Arial" panose="020B0604020202020204" pitchFamily="34" charset="0"/>
              </a:rPr>
              <a:t> et les </a:t>
            </a:r>
            <a:r>
              <a:rPr lang="en-CA" sz="1800" b="0" i="0" u="none" strike="noStrike" dirty="0" err="1">
                <a:solidFill>
                  <a:srgbClr val="0E101A"/>
                </a:solidFill>
                <a:effectLst/>
                <a:latin typeface="Arial" panose="020B0604020202020204" pitchFamily="34" charset="0"/>
              </a:rPr>
              <a:t>renseignements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ligne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comme</a:t>
            </a:r>
            <a:r>
              <a:rPr lang="en-CA" sz="1800" b="0" i="0" u="none" strike="noStrike" dirty="0">
                <a:solidFill>
                  <a:srgbClr val="0E101A"/>
                </a:solidFill>
                <a:effectLst/>
                <a:latin typeface="Arial" panose="020B0604020202020204" pitchFamily="34" charset="0"/>
              </a:rPr>
              <a:t> le site Web </a:t>
            </a:r>
            <a:r>
              <a:rPr lang="en-CA" sz="1800" b="0" i="0" u="sng" strike="noStrike" dirty="0">
                <a:solidFill>
                  <a:srgbClr val="4A6EE0"/>
                </a:solidFill>
                <a:effectLst/>
                <a:latin typeface="Arial" panose="020B0604020202020204" pitchFamily="34" charset="0"/>
                <a:hlinkClick r:id="rId3"/>
              </a:rPr>
              <a:t>wrprevent.ca</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peuvent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également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être</a:t>
            </a:r>
            <a:r>
              <a:rPr lang="en-CA" sz="1800" b="0" i="0" u="none" strike="noStrike" dirty="0">
                <a:solidFill>
                  <a:srgbClr val="0E101A"/>
                </a:solidFill>
                <a:effectLst/>
                <a:latin typeface="Arial" panose="020B0604020202020204" pitchFamily="34" charset="0"/>
              </a:rPr>
              <a:t> mises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la disposition des </a:t>
            </a:r>
            <a:r>
              <a:rPr lang="en-CA" sz="1800" b="0" i="0" u="none" strike="noStrike" dirty="0" err="1">
                <a:solidFill>
                  <a:srgbClr val="0E101A"/>
                </a:solidFill>
                <a:effectLst/>
                <a:latin typeface="Arial" panose="020B0604020202020204" pitchFamily="34" charset="0"/>
              </a:rPr>
              <a:t>élèves</a:t>
            </a:r>
            <a:endParaRPr lang="en-CA" sz="1800" b="0" i="0" u="none" strike="noStrike" dirty="0">
              <a:solidFill>
                <a:srgbClr val="000000"/>
              </a:solidFill>
              <a:effectLst/>
              <a:latin typeface="Arial" panose="020B0604020202020204" pitchFamily="34" charset="0"/>
            </a:endParaRPr>
          </a:p>
          <a:p>
            <a:pPr algn="l" rtl="0">
              <a:spcBef>
                <a:spcPts val="0"/>
              </a:spcBef>
              <a:spcAft>
                <a:spcPts val="0"/>
              </a:spcAft>
            </a:pPr>
            <a:br>
              <a:rPr lang="en-CA" b="0" i="0" u="none" strike="noStrike" dirty="0">
                <a:solidFill>
                  <a:srgbClr val="000000"/>
                </a:solidFill>
                <a:effectLst/>
              </a:rPr>
            </a:br>
            <a:r>
              <a:rPr lang="en-CA" sz="1800" b="1" i="0" u="sng" strike="noStrike" dirty="0">
                <a:solidFill>
                  <a:srgbClr val="0E101A"/>
                </a:solidFill>
                <a:effectLst/>
                <a:latin typeface="Arial" panose="020B0604020202020204" pitchFamily="34" charset="0"/>
              </a:rPr>
              <a:t>Faire </a:t>
            </a:r>
            <a:r>
              <a:rPr lang="en-CA" sz="1800" b="1" i="0" u="sng" strike="noStrike" dirty="0" err="1">
                <a:solidFill>
                  <a:srgbClr val="0E101A"/>
                </a:solidFill>
                <a:effectLst/>
                <a:latin typeface="Arial" panose="020B0604020202020204" pitchFamily="34" charset="0"/>
              </a:rPr>
              <a:t>une</a:t>
            </a:r>
            <a:r>
              <a:rPr lang="en-CA" sz="1800" b="1" i="0" u="sng" strike="noStrike" dirty="0">
                <a:solidFill>
                  <a:srgbClr val="0E101A"/>
                </a:solidFill>
                <a:effectLst/>
                <a:latin typeface="Arial" panose="020B0604020202020204" pitchFamily="34" charset="0"/>
              </a:rPr>
              <a:t> entente de </a:t>
            </a:r>
            <a:r>
              <a:rPr lang="en-CA" sz="1800" b="1" i="0" u="sng" strike="noStrike" dirty="0" err="1">
                <a:solidFill>
                  <a:srgbClr val="0E101A"/>
                </a:solidFill>
                <a:effectLst/>
                <a:latin typeface="Arial" panose="020B0604020202020204" pitchFamily="34" charset="0"/>
              </a:rPr>
              <a:t>classe</a:t>
            </a:r>
            <a:r>
              <a:rPr lang="en-CA" sz="1800" b="1" i="0" u="sng" strike="noStrike" dirty="0">
                <a:solidFill>
                  <a:srgbClr val="0E101A"/>
                </a:solidFill>
                <a:effectLst/>
                <a:latin typeface="Arial" panose="020B0604020202020204" pitchFamily="34" charset="0"/>
              </a:rPr>
              <a:t> :</a:t>
            </a:r>
            <a:endParaRPr lang="en-CA" b="0" i="0" u="none" strike="noStrike" dirty="0">
              <a:solidFill>
                <a:srgbClr val="000000"/>
              </a:solidFill>
              <a:effectLst/>
            </a:endParaRPr>
          </a:p>
          <a:p>
            <a:pPr algn="l" rtl="0">
              <a:spcBef>
                <a:spcPts val="0"/>
              </a:spcBef>
              <a:spcAft>
                <a:spcPts val="0"/>
              </a:spcAft>
            </a:pPr>
            <a:br>
              <a:rPr lang="en-CA" b="0" i="0" u="none" strike="noStrike" dirty="0">
                <a:solidFill>
                  <a:srgbClr val="000000"/>
                </a:solidFill>
                <a:effectLst/>
              </a:rPr>
            </a:br>
            <a:r>
              <a:rPr lang="en-CA" sz="1800" b="0" i="0" u="none" strike="noStrike" dirty="0">
                <a:solidFill>
                  <a:srgbClr val="0E101A"/>
                </a:solidFill>
                <a:effectLst/>
                <a:latin typeface="Arial" panose="020B0604020202020204" pitchFamily="34" charset="0"/>
              </a:rPr>
              <a:t>Il </a:t>
            </a:r>
            <a:r>
              <a:rPr lang="en-CA" sz="1800" b="0" i="0" u="none" strike="noStrike" dirty="0" err="1">
                <a:solidFill>
                  <a:srgbClr val="0E101A"/>
                </a:solidFill>
                <a:effectLst/>
                <a:latin typeface="Arial" panose="020B0604020202020204" pitchFamily="34" charset="0"/>
              </a:rPr>
              <a:t>est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essentiel</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créer</a:t>
            </a:r>
            <a:r>
              <a:rPr lang="en-CA" sz="1800" b="0" i="0" u="none" strike="noStrike" dirty="0">
                <a:solidFill>
                  <a:srgbClr val="0E101A"/>
                </a:solidFill>
                <a:effectLst/>
                <a:latin typeface="Arial" panose="020B0604020202020204" pitchFamily="34" charset="0"/>
              </a:rPr>
              <a:t> un </a:t>
            </a:r>
            <a:r>
              <a:rPr lang="en-CA" sz="1800" b="0" i="0" u="none" strike="noStrike" dirty="0" err="1">
                <a:solidFill>
                  <a:srgbClr val="0E101A"/>
                </a:solidFill>
                <a:effectLst/>
                <a:latin typeface="Arial" panose="020B0604020202020204" pitchFamily="34" charset="0"/>
              </a:rPr>
              <a:t>climat</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classe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propice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la discussion d’un </a:t>
            </a:r>
            <a:r>
              <a:rPr lang="en-CA" sz="1800" b="0" i="0" u="none" strike="noStrike" dirty="0" err="1">
                <a:solidFill>
                  <a:srgbClr val="0E101A"/>
                </a:solidFill>
                <a:effectLst/>
                <a:latin typeface="Arial" panose="020B0604020202020204" pitchFamily="34" charset="0"/>
              </a:rPr>
              <a:t>sujet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sérieux</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Demandez</a:t>
            </a:r>
            <a:r>
              <a:rPr lang="en-CA" sz="1800" b="0" i="0" u="none" strike="noStrike" dirty="0">
                <a:solidFill>
                  <a:srgbClr val="0E101A"/>
                </a:solidFill>
                <a:effectLst/>
                <a:latin typeface="Arial" panose="020B0604020202020204" pitchFamily="34" charset="0"/>
              </a:rPr>
              <a:t> aux </a:t>
            </a:r>
            <a:r>
              <a:rPr lang="en-CA" sz="1800" b="0" i="0" u="none" strike="noStrike" dirty="0" err="1">
                <a:solidFill>
                  <a:srgbClr val="0E101A"/>
                </a:solidFill>
                <a:effectLst/>
                <a:latin typeface="Arial" panose="020B0604020202020204" pitchFamily="34" charset="0"/>
              </a:rPr>
              <a:t>élèves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partager</a:t>
            </a:r>
            <a:r>
              <a:rPr lang="en-CA" sz="1800" b="0" i="0" u="none" strike="noStrike" dirty="0">
                <a:solidFill>
                  <a:srgbClr val="0E101A"/>
                </a:solidFill>
                <a:effectLst/>
                <a:latin typeface="Arial" panose="020B0604020202020204" pitchFamily="34" charset="0"/>
              </a:rPr>
              <a:t> les </a:t>
            </a:r>
            <a:r>
              <a:rPr lang="en-CA" sz="1800" b="0" i="0" u="none" strike="noStrike" dirty="0" err="1">
                <a:solidFill>
                  <a:srgbClr val="0E101A"/>
                </a:solidFill>
                <a:effectLst/>
                <a:latin typeface="Arial" panose="020B0604020202020204" pitchFamily="34" charset="0"/>
              </a:rPr>
              <a:t>éléments</a:t>
            </a:r>
            <a:r>
              <a:rPr lang="en-CA" sz="1800" b="0" i="0" u="none" strike="noStrike" dirty="0">
                <a:solidFill>
                  <a:srgbClr val="0E101A"/>
                </a:solidFill>
                <a:effectLst/>
                <a:latin typeface="Arial" panose="020B0604020202020204" pitchFamily="34" charset="0"/>
              </a:rPr>
              <a:t> qui </a:t>
            </a:r>
            <a:r>
              <a:rPr lang="en-CA" sz="1800" b="0" i="0" u="none" strike="noStrike" dirty="0" err="1">
                <a:solidFill>
                  <a:srgbClr val="0E101A"/>
                </a:solidFill>
                <a:effectLst/>
                <a:latin typeface="Arial" panose="020B0604020202020204" pitchFamily="34" charset="0"/>
              </a:rPr>
              <a:t>doivent</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être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gardés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à</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l’esprit</a:t>
            </a:r>
            <a:r>
              <a:rPr lang="en-CA" sz="1800" b="0" i="0" u="none" strike="noStrike" dirty="0">
                <a:solidFill>
                  <a:srgbClr val="0E101A"/>
                </a:solidFill>
                <a:effectLst/>
                <a:latin typeface="Arial" panose="020B0604020202020204" pitchFamily="34" charset="0"/>
              </a:rPr>
              <a:t> pour que tout le monde se sente </a:t>
            </a:r>
            <a:r>
              <a:rPr lang="en-CA" sz="1800" b="0" i="0" u="none" strike="noStrike" dirty="0" err="1">
                <a:solidFill>
                  <a:srgbClr val="0E101A"/>
                </a:solidFill>
                <a:effectLst/>
                <a:latin typeface="Arial" panose="020B0604020202020204" pitchFamily="34" charset="0"/>
              </a:rPr>
              <a:t>en</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sécurité</a:t>
            </a:r>
            <a:r>
              <a:rPr lang="en-CA" sz="1800" b="0" i="0" u="none" strike="noStrike" dirty="0">
                <a:solidFill>
                  <a:srgbClr val="0E101A"/>
                </a:solidFill>
                <a:effectLst/>
                <a:latin typeface="Arial" panose="020B0604020202020204" pitchFamily="34" charset="0"/>
              </a:rPr>
              <a:t> (par </a:t>
            </a:r>
            <a:r>
              <a:rPr lang="en-CA" sz="1800" b="0" i="0" u="none" strike="noStrike" dirty="0" err="1">
                <a:solidFill>
                  <a:srgbClr val="0E101A"/>
                </a:solidFill>
                <a:effectLst/>
                <a:latin typeface="Arial" panose="020B0604020202020204" pitchFamily="34" charset="0"/>
              </a:rPr>
              <a:t>exemple</a:t>
            </a:r>
            <a:r>
              <a:rPr lang="en-CA" sz="1800" b="0" i="0" u="none" strike="noStrike" dirty="0">
                <a:solidFill>
                  <a:srgbClr val="0E101A"/>
                </a:solidFill>
                <a:effectLst/>
                <a:latin typeface="Arial" panose="020B0604020202020204" pitchFamily="34" charset="0"/>
              </a:rPr>
              <a:t>, faire </a:t>
            </a:r>
            <a:r>
              <a:rPr lang="en-CA" sz="1800" b="0" i="0" u="none" strike="noStrike" dirty="0" err="1">
                <a:solidFill>
                  <a:srgbClr val="0E101A"/>
                </a:solidFill>
                <a:effectLst/>
                <a:latin typeface="Arial" panose="020B0604020202020204" pitchFamily="34" charset="0"/>
              </a:rPr>
              <a:t>preuve</a:t>
            </a:r>
            <a:r>
              <a:rPr lang="en-CA" sz="1800" b="0" i="0" u="none" strike="noStrike" dirty="0">
                <a:solidFill>
                  <a:srgbClr val="0E101A"/>
                </a:solidFill>
                <a:effectLst/>
                <a:latin typeface="Arial" panose="020B0604020202020204" pitchFamily="34" charset="0"/>
              </a:rPr>
              <a:t> de respect </a:t>
            </a:r>
            <a:r>
              <a:rPr lang="en-CA" sz="1800" b="0" i="0" u="none" strike="noStrike" dirty="0" err="1">
                <a:solidFill>
                  <a:srgbClr val="0E101A"/>
                </a:solidFill>
                <a:effectLst/>
                <a:latin typeface="Arial" panose="020B0604020202020204" pitchFamily="34" charset="0"/>
              </a:rPr>
              <a:t>envers</a:t>
            </a:r>
            <a:r>
              <a:rPr lang="en-CA" sz="1800" b="0" i="0" u="none" strike="noStrike" dirty="0">
                <a:solidFill>
                  <a:srgbClr val="0E101A"/>
                </a:solidFill>
                <a:effectLst/>
                <a:latin typeface="Arial" panose="020B0604020202020204" pitchFamily="34" charset="0"/>
              </a:rPr>
              <a:t> les opinions de tout le monde et </a:t>
            </a:r>
            <a:r>
              <a:rPr lang="en-CA" sz="1800" b="0" i="0" u="none" strike="noStrike" dirty="0" err="1">
                <a:solidFill>
                  <a:srgbClr val="0E101A"/>
                </a:solidFill>
                <a:effectLst/>
                <a:latin typeface="Arial" panose="020B0604020202020204" pitchFamily="34" charset="0"/>
              </a:rPr>
              <a:t>utiliser</a:t>
            </a:r>
            <a:r>
              <a:rPr lang="en-CA" sz="1800" b="0" i="0" u="none" strike="noStrike" dirty="0">
                <a:solidFill>
                  <a:srgbClr val="0E101A"/>
                </a:solidFill>
                <a:effectLst/>
                <a:latin typeface="Arial" panose="020B0604020202020204" pitchFamily="34" charset="0"/>
              </a:rPr>
              <a:t> un </a:t>
            </a:r>
            <a:r>
              <a:rPr lang="en-CA" sz="1800" b="0" i="0" u="none" strike="noStrike" dirty="0" err="1">
                <a:solidFill>
                  <a:srgbClr val="0E101A"/>
                </a:solidFill>
                <a:effectLst/>
                <a:latin typeface="Arial" panose="020B0604020202020204" pitchFamily="34" charset="0"/>
              </a:rPr>
              <a:t>langage</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respectueux</a:t>
            </a:r>
            <a:r>
              <a:rPr lang="en-CA" sz="1800" b="0" i="0" u="none" strike="noStrike" dirty="0">
                <a:solidFill>
                  <a:srgbClr val="0E101A"/>
                </a:solidFill>
                <a:effectLst/>
                <a:latin typeface="Arial" panose="020B0604020202020204" pitchFamily="34" charset="0"/>
              </a:rPr>
              <a:t>, ne pas faire de </a:t>
            </a:r>
            <a:r>
              <a:rPr lang="en-CA" sz="1800" b="0" i="0" u="none" strike="noStrike" dirty="0" err="1">
                <a:solidFill>
                  <a:srgbClr val="0E101A"/>
                </a:solidFill>
                <a:effectLst/>
                <a:latin typeface="Arial" panose="020B0604020202020204" pitchFamily="34" charset="0"/>
              </a:rPr>
              <a:t>blagues</a:t>
            </a:r>
            <a:r>
              <a:rPr lang="en-CA" sz="1800" b="0" i="0" u="none" strike="noStrike" dirty="0">
                <a:solidFill>
                  <a:srgbClr val="0E101A"/>
                </a:solidFill>
                <a:effectLst/>
                <a:latin typeface="Arial" panose="020B0604020202020204" pitchFamily="34" charset="0"/>
              </a:rPr>
              <a:t> sur des </a:t>
            </a:r>
            <a:r>
              <a:rPr lang="en-CA" sz="1800" b="0" i="0" u="none" strike="noStrike" dirty="0" err="1">
                <a:solidFill>
                  <a:srgbClr val="0E101A"/>
                </a:solidFill>
                <a:effectLst/>
                <a:latin typeface="Arial" panose="020B0604020202020204" pitchFamily="34" charset="0"/>
              </a:rPr>
              <a:t>sujets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délicats</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rester</a:t>
            </a:r>
            <a:r>
              <a:rPr lang="en-CA" sz="1800" b="0" i="0" u="none" strike="noStrike" dirty="0">
                <a:solidFill>
                  <a:srgbClr val="0E101A"/>
                </a:solidFill>
                <a:effectLst/>
                <a:latin typeface="Arial" panose="020B0604020202020204" pitchFamily="34" charset="0"/>
              </a:rPr>
              <a:t> </a:t>
            </a:r>
            <a:r>
              <a:rPr lang="en-CA" sz="1800" b="0" i="0" u="none" strike="noStrike" dirty="0" err="1">
                <a:solidFill>
                  <a:srgbClr val="0E101A"/>
                </a:solidFill>
                <a:effectLst/>
                <a:latin typeface="Arial" panose="020B0604020202020204" pitchFamily="34" charset="0"/>
              </a:rPr>
              <a:t>conscients</a:t>
            </a:r>
            <a:r>
              <a:rPr lang="en-CA" sz="1800" b="0" i="0" u="none" strike="noStrike" dirty="0">
                <a:solidFill>
                  <a:srgbClr val="0E101A"/>
                </a:solidFill>
                <a:effectLst/>
                <a:latin typeface="Arial" panose="020B0604020202020204" pitchFamily="34" charset="0"/>
              </a:rPr>
              <a:t> de </a:t>
            </a:r>
            <a:r>
              <a:rPr lang="en-CA" sz="1800" b="0" i="0" u="none" strike="noStrike" dirty="0" err="1">
                <a:solidFill>
                  <a:srgbClr val="0E101A"/>
                </a:solidFill>
                <a:effectLst/>
                <a:latin typeface="Arial" panose="020B0604020202020204" pitchFamily="34" charset="0"/>
              </a:rPr>
              <a:t>l’espace</a:t>
            </a:r>
            <a:r>
              <a:rPr lang="en-CA" sz="1800" b="0" i="0" u="none" strike="noStrike" dirty="0">
                <a:solidFill>
                  <a:srgbClr val="0E101A"/>
                </a:solidFill>
                <a:effectLst/>
                <a:latin typeface="Arial" panose="020B0604020202020204" pitchFamily="34" charset="0"/>
              </a:rPr>
              <a:t> que nous </a:t>
            </a:r>
            <a:r>
              <a:rPr lang="en-CA" sz="1800" b="0" i="0" u="none" strike="noStrike" dirty="0" err="1">
                <a:solidFill>
                  <a:srgbClr val="0E101A"/>
                </a:solidFill>
                <a:effectLst/>
                <a:latin typeface="Arial" panose="020B0604020202020204" pitchFamily="34" charset="0"/>
              </a:rPr>
              <a:t>prenons</a:t>
            </a:r>
            <a:r>
              <a:rPr lang="en-CA" sz="1800" b="0" i="0" u="none" strike="noStrike" dirty="0">
                <a:solidFill>
                  <a:srgbClr val="0E101A"/>
                </a:solidFill>
                <a:effectLst/>
                <a:latin typeface="Arial" panose="020B0604020202020204" pitchFamily="34" charset="0"/>
              </a:rPr>
              <a:t> au fil de la session, etc.)</a:t>
            </a:r>
            <a:endParaRPr lang="en-CA" b="0" i="0" u="none" strike="noStrike" dirty="0">
              <a:solidFill>
                <a:srgbClr val="000000"/>
              </a:solidFill>
              <a:effectLst/>
            </a:endParaRPr>
          </a:p>
          <a:p>
            <a:br>
              <a:rPr lang="en-CA" b="0" i="0" u="none" strike="noStrike" dirty="0">
                <a:solidFill>
                  <a:srgbClr val="000000"/>
                </a:solidFill>
                <a:effectLst/>
              </a:rPr>
            </a:br>
            <a:br>
              <a:rPr lang="en-CA" b="0" i="0" u="none" strike="noStrike" dirty="0">
                <a:solidFill>
                  <a:srgbClr val="000000"/>
                </a:solidFill>
                <a:effectLst/>
              </a:rPr>
            </a:br>
            <a:endParaRPr lang="en-US" dirty="0"/>
          </a:p>
        </p:txBody>
      </p:sp>
      <p:sp>
        <p:nvSpPr>
          <p:cNvPr id="4" name="Slide Number Placeholder 3"/>
          <p:cNvSpPr>
            <a:spLocks noGrp="1"/>
          </p:cNvSpPr>
          <p:nvPr>
            <p:ph type="sldNum" sz="quarter" idx="5"/>
          </p:nvPr>
        </p:nvSpPr>
        <p:spPr/>
        <p:txBody>
          <a:bodyPr/>
          <a:lstStyle/>
          <a:p>
            <a:fld id="{3BA42F45-B10B-074E-B6B5-940624BCB074}" type="slidenum">
              <a:rPr lang="en-US" smtClean="0"/>
              <a:t>15</a:t>
            </a:fld>
            <a:endParaRPr lang="en-US"/>
          </a:p>
        </p:txBody>
      </p:sp>
    </p:spTree>
    <p:extLst>
      <p:ext uri="{BB962C8B-B14F-4D97-AF65-F5344CB8AC3E}">
        <p14:creationId xmlns:p14="http://schemas.microsoft.com/office/powerpoint/2010/main" val="3180768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https://youtu.be/d1E0HGc68O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hyperlink" Target="https://youtu.be/N28rYlk5_Z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teljeunes.com/Tel-jeunes" TargetMode="External"/><Relationship Id="rId5" Type="http://schemas.openxmlformats.org/officeDocument/2006/relationships/image" Target="../media/image5.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ww.hopeforwellness.ca/" TargetMode="External"/><Relationship Id="rId4" Type="http://schemas.openxmlformats.org/officeDocument/2006/relationships/hyperlink" Target="http://canadianhumantraffickinghotline.c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hyperlink" Target="https://www.canada.ca/content/dam/ps-sp/ocse-educational-videos-2022/grooming-fr.mp4"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www.canada.ca/content/dam/ps-sp/ocse-educational-videos-2022/grooming-fr.mp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s://youtu.be/7KvrjeESVOM?si=xLBMnEDufXTSmjCX"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s3.amazonaws.com/cybertip.ca/sextortion_nmr_dub_fr.mp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gif"/></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C6CF"/>
        </a:solidFill>
        <a:effectLst/>
      </p:bgPr>
    </p:bg>
    <p:spTree>
      <p:nvGrpSpPr>
        <p:cNvPr id="1" name=""/>
        <p:cNvGrpSpPr/>
        <p:nvPr/>
      </p:nvGrpSpPr>
      <p:grpSpPr>
        <a:xfrm>
          <a:off x="0" y="0"/>
          <a:ext cx="0" cy="0"/>
          <a:chOff x="0" y="0"/>
          <a:chExt cx="0" cy="0"/>
        </a:xfrm>
      </p:grpSpPr>
      <p:sp>
        <p:nvSpPr>
          <p:cNvPr id="4" name="Freeform 4"/>
          <p:cNvSpPr/>
          <p:nvPr/>
        </p:nvSpPr>
        <p:spPr>
          <a:xfrm>
            <a:off x="-418201" y="-1667748"/>
            <a:ext cx="18706201" cy="6334998"/>
          </a:xfrm>
          <a:custGeom>
            <a:avLst/>
            <a:gdLst/>
            <a:ahLst/>
            <a:cxnLst/>
            <a:rect l="l" t="t" r="r" b="b"/>
            <a:pathLst>
              <a:path w="18706201" h="6334998">
                <a:moveTo>
                  <a:pt x="0" y="0"/>
                </a:moveTo>
                <a:lnTo>
                  <a:pt x="18706201" y="0"/>
                </a:lnTo>
                <a:lnTo>
                  <a:pt x="18706201" y="6334998"/>
                </a:lnTo>
                <a:lnTo>
                  <a:pt x="0" y="6334998"/>
                </a:lnTo>
                <a:lnTo>
                  <a:pt x="0" y="0"/>
                </a:lnTo>
                <a:close/>
              </a:path>
            </a:pathLst>
          </a:custGeom>
          <a:blipFill>
            <a:blip r:embed="rId3"/>
            <a:stretch>
              <a:fillRect t="-2334" b="-15778"/>
            </a:stretch>
          </a:blipFill>
        </p:spPr>
        <p:txBody>
          <a:bodyPr/>
          <a:lstStyle/>
          <a:p>
            <a:endParaRPr lang="en-US"/>
          </a:p>
        </p:txBody>
      </p:sp>
      <p:sp>
        <p:nvSpPr>
          <p:cNvPr id="5" name="TextBox 5"/>
          <p:cNvSpPr txBox="1"/>
          <p:nvPr/>
        </p:nvSpPr>
        <p:spPr>
          <a:xfrm>
            <a:off x="6278181" y="4762500"/>
            <a:ext cx="11291285" cy="602665"/>
          </a:xfrm>
          <a:prstGeom prst="rect">
            <a:avLst/>
          </a:prstGeom>
        </p:spPr>
        <p:txBody>
          <a:bodyPr lIns="0" tIns="0" rIns="0" bIns="0" rtlCol="0" anchor="t">
            <a:spAutoFit/>
          </a:bodyPr>
          <a:lstStyle/>
          <a:p>
            <a:pPr algn="r">
              <a:lnSpc>
                <a:spcPts val="4500"/>
              </a:lnSpc>
            </a:pPr>
            <a:r>
              <a:rPr lang="en-US" sz="4000" dirty="0">
                <a:solidFill>
                  <a:srgbClr val="1C1C1C"/>
                </a:solidFill>
                <a:latin typeface="Avenir Light"/>
              </a:rPr>
              <a:t>COURS 2</a:t>
            </a:r>
          </a:p>
        </p:txBody>
      </p:sp>
      <p:sp>
        <p:nvSpPr>
          <p:cNvPr id="6" name="TextBox 6"/>
          <p:cNvSpPr txBox="1"/>
          <p:nvPr/>
        </p:nvSpPr>
        <p:spPr>
          <a:xfrm>
            <a:off x="6766504" y="5450987"/>
            <a:ext cx="10911896" cy="4035913"/>
          </a:xfrm>
          <a:prstGeom prst="rect">
            <a:avLst/>
          </a:prstGeom>
        </p:spPr>
        <p:txBody>
          <a:bodyPr wrap="square" lIns="0" tIns="0" rIns="0" bIns="0" rtlCol="0" anchor="t">
            <a:spAutoFit/>
          </a:bodyPr>
          <a:lstStyle/>
          <a:p>
            <a:pPr algn="r">
              <a:lnSpc>
                <a:spcPts val="8000"/>
              </a:lnSpc>
            </a:pPr>
            <a:r>
              <a:rPr lang="en-US" sz="4400" spc="200" dirty="0">
                <a:solidFill>
                  <a:srgbClr val="1C1C1C"/>
                </a:solidFill>
                <a:latin typeface="Avenir Ultra-Bold"/>
              </a:rPr>
              <a:t>Exploitation </a:t>
            </a:r>
            <a:r>
              <a:rPr lang="en-US" sz="4400" spc="200" dirty="0" err="1">
                <a:solidFill>
                  <a:srgbClr val="1C1C1C"/>
                </a:solidFill>
                <a:latin typeface="Avenir Ultra-Bold"/>
              </a:rPr>
              <a:t>sexuelle</a:t>
            </a:r>
            <a:r>
              <a:rPr lang="en-US" sz="4400" spc="200" dirty="0">
                <a:solidFill>
                  <a:srgbClr val="1C1C1C"/>
                </a:solidFill>
                <a:latin typeface="Avenir Ultra-Bold"/>
              </a:rPr>
              <a:t>,</a:t>
            </a:r>
          </a:p>
          <a:p>
            <a:pPr algn="r">
              <a:lnSpc>
                <a:spcPts val="8000"/>
              </a:lnSpc>
            </a:pPr>
            <a:r>
              <a:rPr lang="en-US" sz="4400" spc="200" dirty="0">
                <a:solidFill>
                  <a:srgbClr val="1C1C1C"/>
                </a:solidFill>
                <a:latin typeface="Avenir Ultra-Bold"/>
              </a:rPr>
              <a:t> </a:t>
            </a:r>
            <a:r>
              <a:rPr lang="en-US" sz="4400" spc="200" dirty="0" err="1">
                <a:solidFill>
                  <a:srgbClr val="1C1C1C"/>
                </a:solidFill>
                <a:latin typeface="Avenir Ultra-Bold"/>
              </a:rPr>
              <a:t>traite</a:t>
            </a:r>
            <a:r>
              <a:rPr lang="en-US" sz="4400" spc="200" dirty="0">
                <a:solidFill>
                  <a:srgbClr val="1C1C1C"/>
                </a:solidFill>
                <a:latin typeface="Avenir Ultra-Bold"/>
              </a:rPr>
              <a:t> des </a:t>
            </a:r>
            <a:r>
              <a:rPr lang="en-US" sz="4400" spc="200" dirty="0" err="1">
                <a:solidFill>
                  <a:srgbClr val="1C1C1C"/>
                </a:solidFill>
                <a:latin typeface="Avenir Ultra-Bold"/>
              </a:rPr>
              <a:t>personnes</a:t>
            </a:r>
            <a:r>
              <a:rPr lang="en-US" sz="4400" spc="200" dirty="0">
                <a:solidFill>
                  <a:srgbClr val="1C1C1C"/>
                </a:solidFill>
                <a:latin typeface="Avenir Ultra-Bold"/>
              </a:rPr>
              <a:t> </a:t>
            </a:r>
            <a:r>
              <a:rPr lang="en-US" sz="4400" spc="200" dirty="0" err="1">
                <a:solidFill>
                  <a:srgbClr val="1C1C1C"/>
                </a:solidFill>
                <a:latin typeface="Avenir Ultra-Bold"/>
              </a:rPr>
              <a:t>à</a:t>
            </a:r>
            <a:r>
              <a:rPr lang="en-US" sz="4400" spc="200" dirty="0">
                <a:solidFill>
                  <a:srgbClr val="1C1C1C"/>
                </a:solidFill>
                <a:latin typeface="Avenir Ultra-Bold"/>
              </a:rPr>
              <a:t> des fins </a:t>
            </a:r>
            <a:r>
              <a:rPr lang="en-US" sz="4400" spc="200" dirty="0" err="1">
                <a:solidFill>
                  <a:srgbClr val="1C1C1C"/>
                </a:solidFill>
                <a:latin typeface="Avenir Ultra-Bold"/>
              </a:rPr>
              <a:t>d’exploitation</a:t>
            </a:r>
            <a:r>
              <a:rPr lang="en-US" sz="4400" spc="200" dirty="0">
                <a:solidFill>
                  <a:srgbClr val="1C1C1C"/>
                </a:solidFill>
                <a:latin typeface="Avenir Ultra-Bold"/>
              </a:rPr>
              <a:t> </a:t>
            </a:r>
            <a:r>
              <a:rPr lang="en-US" sz="4400" spc="200" dirty="0" err="1">
                <a:solidFill>
                  <a:srgbClr val="1C1C1C"/>
                </a:solidFill>
                <a:latin typeface="Avenir Ultra-Bold"/>
              </a:rPr>
              <a:t>sexuelle</a:t>
            </a:r>
            <a:r>
              <a:rPr lang="en-US" sz="4400" spc="200" dirty="0">
                <a:solidFill>
                  <a:srgbClr val="1C1C1C"/>
                </a:solidFill>
                <a:latin typeface="Avenir Ultra-Bold"/>
              </a:rPr>
              <a:t> et</a:t>
            </a:r>
          </a:p>
          <a:p>
            <a:pPr algn="r">
              <a:lnSpc>
                <a:spcPts val="8000"/>
              </a:lnSpc>
            </a:pPr>
            <a:r>
              <a:rPr lang="en-US" sz="4400" spc="200" dirty="0" err="1">
                <a:solidFill>
                  <a:srgbClr val="1C1C1C"/>
                </a:solidFill>
                <a:latin typeface="Avenir Ultra-Bold"/>
              </a:rPr>
              <a:t>rester</a:t>
            </a:r>
            <a:r>
              <a:rPr lang="en-US" sz="4400" spc="200" dirty="0">
                <a:solidFill>
                  <a:srgbClr val="1C1C1C"/>
                </a:solidFill>
                <a:latin typeface="Avenir Ultra-Bold"/>
              </a:rPr>
              <a:t> </a:t>
            </a:r>
            <a:r>
              <a:rPr lang="en-US" sz="4400" spc="200" dirty="0" err="1">
                <a:solidFill>
                  <a:srgbClr val="1C1C1C"/>
                </a:solidFill>
                <a:latin typeface="Avenir Ultra-Bold"/>
              </a:rPr>
              <a:t>en</a:t>
            </a:r>
            <a:r>
              <a:rPr lang="en-US" sz="4400" spc="200" dirty="0">
                <a:solidFill>
                  <a:srgbClr val="1C1C1C"/>
                </a:solidFill>
                <a:latin typeface="Avenir Ultra-Bold"/>
              </a:rPr>
              <a:t> </a:t>
            </a:r>
            <a:r>
              <a:rPr lang="en-US" sz="4400" spc="200" dirty="0" err="1">
                <a:solidFill>
                  <a:srgbClr val="1C1C1C"/>
                </a:solidFill>
                <a:latin typeface="Avenir Ultra-Bold"/>
              </a:rPr>
              <a:t>sécurité</a:t>
            </a:r>
            <a:r>
              <a:rPr lang="en-US" sz="4400" spc="200" dirty="0">
                <a:solidFill>
                  <a:srgbClr val="1C1C1C"/>
                </a:solidFill>
                <a:latin typeface="Avenir Ultra-Bold"/>
              </a:rPr>
              <a:t> </a:t>
            </a:r>
            <a:r>
              <a:rPr lang="en-US" sz="4400" spc="200" dirty="0" err="1">
                <a:solidFill>
                  <a:srgbClr val="1C1C1C"/>
                </a:solidFill>
                <a:latin typeface="Avenir Ultra-Bold"/>
              </a:rPr>
              <a:t>en</a:t>
            </a:r>
            <a:r>
              <a:rPr lang="en-US" sz="4400" spc="200" dirty="0">
                <a:solidFill>
                  <a:srgbClr val="1C1C1C"/>
                </a:solidFill>
                <a:latin typeface="Avenir Ultra-Bold"/>
              </a:rPr>
              <a:t> </a:t>
            </a:r>
            <a:r>
              <a:rPr lang="en-US" sz="4400" spc="200" dirty="0" err="1">
                <a:solidFill>
                  <a:srgbClr val="1C1C1C"/>
                </a:solidFill>
                <a:latin typeface="Avenir Ultra-Bold"/>
              </a:rPr>
              <a:t>ligne</a:t>
            </a:r>
            <a:r>
              <a:rPr lang="en-US" sz="4400" spc="200" dirty="0">
                <a:solidFill>
                  <a:srgbClr val="1C1C1C"/>
                </a:solidFill>
                <a:latin typeface="Avenir Ultra-Bold"/>
              </a:rPr>
              <a:t>…</a:t>
            </a:r>
            <a:endParaRPr lang="en-US" sz="5000" spc="200" dirty="0">
              <a:solidFill>
                <a:srgbClr val="1C1C1C"/>
              </a:solidFill>
              <a:latin typeface="Avenir Ultra-Bold"/>
            </a:endParaRPr>
          </a:p>
        </p:txBody>
      </p:sp>
      <p:grpSp>
        <p:nvGrpSpPr>
          <p:cNvPr id="9" name="Group 8">
            <a:extLst>
              <a:ext uri="{FF2B5EF4-FFF2-40B4-BE49-F238E27FC236}">
                <a16:creationId xmlns:a16="http://schemas.microsoft.com/office/drawing/2014/main" id="{577D010E-D9C0-6333-146F-D5ECB7EE4B62}"/>
              </a:ext>
            </a:extLst>
          </p:cNvPr>
          <p:cNvGrpSpPr/>
          <p:nvPr/>
        </p:nvGrpSpPr>
        <p:grpSpPr>
          <a:xfrm>
            <a:off x="427961" y="5404778"/>
            <a:ext cx="8716039" cy="3960683"/>
            <a:chOff x="427961" y="5404778"/>
            <a:chExt cx="8716039" cy="3960683"/>
          </a:xfrm>
        </p:grpSpPr>
        <p:pic>
          <p:nvPicPr>
            <p:cNvPr id="10" name="Picture 10">
              <a:extLst>
                <a:ext uri="{FF2B5EF4-FFF2-40B4-BE49-F238E27FC236}">
                  <a16:creationId xmlns:a16="http://schemas.microsoft.com/office/drawing/2014/main" id="{DDA5AD5E-5CA2-5950-04E9-684A6E9F4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23" y="8573162"/>
              <a:ext cx="8427777" cy="7922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B9534665-B75E-5F0E-5734-FB5F630AB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961" y="7059214"/>
              <a:ext cx="4502150" cy="15482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ack and white logo&#10;&#10;Description automatically generated">
              <a:extLst>
                <a:ext uri="{FF2B5EF4-FFF2-40B4-BE49-F238E27FC236}">
                  <a16:creationId xmlns:a16="http://schemas.microsoft.com/office/drawing/2014/main" id="{19CEC97D-61F2-4E4C-052B-71BB1C318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223" y="5404778"/>
              <a:ext cx="2170959" cy="174823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1706" y="2726391"/>
            <a:ext cx="18669000" cy="7762315"/>
            <a:chOff x="0" y="0"/>
            <a:chExt cx="4916938" cy="2044396"/>
          </a:xfrm>
        </p:grpSpPr>
        <p:sp>
          <p:nvSpPr>
            <p:cNvPr id="3" name="Freeform 3"/>
            <p:cNvSpPr/>
            <p:nvPr/>
          </p:nvSpPr>
          <p:spPr>
            <a:xfrm>
              <a:off x="0" y="0"/>
              <a:ext cx="4916938" cy="2044396"/>
            </a:xfrm>
            <a:custGeom>
              <a:avLst/>
              <a:gdLst/>
              <a:ahLst/>
              <a:cxnLst/>
              <a:rect l="l" t="t" r="r" b="b"/>
              <a:pathLst>
                <a:path w="4916938" h="2044396">
                  <a:moveTo>
                    <a:pt x="0" y="0"/>
                  </a:moveTo>
                  <a:lnTo>
                    <a:pt x="4916938" y="0"/>
                  </a:lnTo>
                  <a:lnTo>
                    <a:pt x="4916938" y="2044396"/>
                  </a:lnTo>
                  <a:lnTo>
                    <a:pt x="0" y="2044396"/>
                  </a:lnTo>
                  <a:close/>
                </a:path>
              </a:pathLst>
            </a:custGeom>
            <a:solidFill>
              <a:srgbClr val="F0F0F0"/>
            </a:solidFill>
          </p:spPr>
          <p:txBody>
            <a:bodyPr/>
            <a:lstStyle/>
            <a:p>
              <a:endParaRPr lang="en-US"/>
            </a:p>
          </p:txBody>
        </p:sp>
        <p:sp>
          <p:nvSpPr>
            <p:cNvPr id="4" name="TextBox 4"/>
            <p:cNvSpPr txBox="1"/>
            <p:nvPr/>
          </p:nvSpPr>
          <p:spPr>
            <a:xfrm>
              <a:off x="0" y="-38100"/>
              <a:ext cx="4916938" cy="208249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01706" y="-134471"/>
            <a:ext cx="18669000" cy="3130924"/>
            <a:chOff x="0" y="0"/>
            <a:chExt cx="4916938" cy="824605"/>
          </a:xfrm>
        </p:grpSpPr>
        <p:sp>
          <p:nvSpPr>
            <p:cNvPr id="6" name="Freeform 6"/>
            <p:cNvSpPr/>
            <p:nvPr/>
          </p:nvSpPr>
          <p:spPr>
            <a:xfrm>
              <a:off x="0" y="0"/>
              <a:ext cx="4916938" cy="824605"/>
            </a:xfrm>
            <a:custGeom>
              <a:avLst/>
              <a:gdLst/>
              <a:ahLst/>
              <a:cxnLst/>
              <a:rect l="l" t="t" r="r" b="b"/>
              <a:pathLst>
                <a:path w="4916938" h="824605">
                  <a:moveTo>
                    <a:pt x="0" y="0"/>
                  </a:moveTo>
                  <a:lnTo>
                    <a:pt x="4916938" y="0"/>
                  </a:lnTo>
                  <a:lnTo>
                    <a:pt x="4916938" y="824605"/>
                  </a:lnTo>
                  <a:lnTo>
                    <a:pt x="0" y="824605"/>
                  </a:lnTo>
                  <a:close/>
                </a:path>
              </a:pathLst>
            </a:custGeom>
            <a:solidFill>
              <a:srgbClr val="C0C6CF"/>
            </a:solidFill>
          </p:spPr>
          <p:txBody>
            <a:bodyPr/>
            <a:lstStyle/>
            <a:p>
              <a:endParaRPr lang="en-US"/>
            </a:p>
          </p:txBody>
        </p:sp>
        <p:sp>
          <p:nvSpPr>
            <p:cNvPr id="7" name="TextBox 7"/>
            <p:cNvSpPr txBox="1"/>
            <p:nvPr/>
          </p:nvSpPr>
          <p:spPr>
            <a:xfrm>
              <a:off x="0" y="-38100"/>
              <a:ext cx="4916938" cy="86270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28600" y="125879"/>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4494535" y="861078"/>
            <a:ext cx="9298930" cy="861005"/>
          </a:xfrm>
          <a:prstGeom prst="rect">
            <a:avLst/>
          </a:prstGeom>
        </p:spPr>
        <p:txBody>
          <a:bodyPr lIns="0" tIns="0" rIns="0" bIns="0" rtlCol="0" anchor="t">
            <a:spAutoFit/>
          </a:bodyPr>
          <a:lstStyle/>
          <a:p>
            <a:pPr algn="ctr">
              <a:lnSpc>
                <a:spcPts val="6999"/>
              </a:lnSpc>
              <a:spcBef>
                <a:spcPct val="0"/>
              </a:spcBef>
            </a:pPr>
            <a:r>
              <a:rPr lang="en-US" sz="4999" dirty="0">
                <a:solidFill>
                  <a:srgbClr val="1C1C1C"/>
                </a:solidFill>
                <a:latin typeface="Avenir Bold"/>
              </a:rPr>
              <a:t>Qui </a:t>
            </a:r>
            <a:r>
              <a:rPr lang="en-US" sz="4999" dirty="0" err="1">
                <a:solidFill>
                  <a:srgbClr val="1C1C1C"/>
                </a:solidFill>
                <a:latin typeface="Avenir Bold"/>
              </a:rPr>
              <a:t>est</a:t>
            </a:r>
            <a:r>
              <a:rPr lang="en-US" sz="4999" dirty="0">
                <a:solidFill>
                  <a:srgbClr val="1C1C1C"/>
                </a:solidFill>
                <a:latin typeface="Avenir Bold"/>
              </a:rPr>
              <a:t> </a:t>
            </a:r>
            <a:r>
              <a:rPr lang="en-US" sz="4999" dirty="0" err="1">
                <a:solidFill>
                  <a:srgbClr val="1C1C1C"/>
                </a:solidFill>
                <a:latin typeface="Avenir Bold"/>
              </a:rPr>
              <a:t>à</a:t>
            </a:r>
            <a:r>
              <a:rPr lang="en-US" sz="4999" dirty="0">
                <a:solidFill>
                  <a:srgbClr val="1C1C1C"/>
                </a:solidFill>
                <a:latin typeface="Avenir Bold"/>
              </a:rPr>
              <a:t> </a:t>
            </a:r>
            <a:r>
              <a:rPr lang="en-US" sz="4999" dirty="0" err="1">
                <a:solidFill>
                  <a:srgbClr val="1C1C1C"/>
                </a:solidFill>
                <a:latin typeface="Avenir Bold"/>
              </a:rPr>
              <a:t>risque</a:t>
            </a:r>
            <a:r>
              <a:rPr lang="en-US" sz="4999" dirty="0">
                <a:solidFill>
                  <a:srgbClr val="1C1C1C"/>
                </a:solidFill>
                <a:latin typeface="Avenir Bold"/>
              </a:rPr>
              <a:t>?</a:t>
            </a:r>
          </a:p>
        </p:txBody>
      </p:sp>
      <p:sp>
        <p:nvSpPr>
          <p:cNvPr id="10" name="TextBox 10"/>
          <p:cNvSpPr txBox="1"/>
          <p:nvPr/>
        </p:nvSpPr>
        <p:spPr>
          <a:xfrm>
            <a:off x="701395" y="3876800"/>
            <a:ext cx="10178303" cy="4261423"/>
          </a:xfrm>
          <a:prstGeom prst="rect">
            <a:avLst/>
          </a:prstGeom>
        </p:spPr>
        <p:txBody>
          <a:bodyPr wrap="square" lIns="0" tIns="0" rIns="0" bIns="0" rtlCol="0" anchor="t">
            <a:spAutoFit/>
          </a:bodyPr>
          <a:lstStyle/>
          <a:p>
            <a:pPr>
              <a:lnSpc>
                <a:spcPts val="5600"/>
              </a:lnSpc>
            </a:pPr>
            <a:r>
              <a:rPr lang="en-US" sz="3500" dirty="0">
                <a:solidFill>
                  <a:srgbClr val="1C1C1C"/>
                </a:solidFill>
                <a:latin typeface="Avenir Light"/>
              </a:rPr>
              <a:t>Bien que tout le monde </a:t>
            </a:r>
            <a:r>
              <a:rPr lang="en-US" sz="3500" dirty="0" err="1">
                <a:solidFill>
                  <a:srgbClr val="1C1C1C"/>
                </a:solidFill>
                <a:latin typeface="Avenir Light"/>
              </a:rPr>
              <a:t>soit</a:t>
            </a:r>
            <a:r>
              <a:rPr lang="en-US" sz="3500" dirty="0">
                <a:solidFill>
                  <a:srgbClr val="1C1C1C"/>
                </a:solidFill>
                <a:latin typeface="Avenir Light"/>
              </a:rPr>
              <a:t> </a:t>
            </a:r>
            <a:r>
              <a:rPr lang="en-US" sz="3500" dirty="0" err="1">
                <a:solidFill>
                  <a:srgbClr val="1C1C1C"/>
                </a:solidFill>
                <a:latin typeface="Avenir Light"/>
              </a:rPr>
              <a:t>à</a:t>
            </a:r>
            <a:r>
              <a:rPr lang="en-US" sz="3500" dirty="0">
                <a:solidFill>
                  <a:srgbClr val="1C1C1C"/>
                </a:solidFill>
                <a:latin typeface="Avenir Light"/>
              </a:rPr>
              <a:t> </a:t>
            </a:r>
            <a:r>
              <a:rPr lang="en-US" sz="3500" dirty="0" err="1">
                <a:solidFill>
                  <a:srgbClr val="1C1C1C"/>
                </a:solidFill>
                <a:latin typeface="Avenir Light"/>
              </a:rPr>
              <a:t>risque</a:t>
            </a:r>
            <a:r>
              <a:rPr lang="en-US" sz="3500" dirty="0">
                <a:solidFill>
                  <a:srgbClr val="1C1C1C"/>
                </a:solidFill>
                <a:latin typeface="Avenir Light"/>
              </a:rPr>
              <a:t>, les </a:t>
            </a:r>
            <a:r>
              <a:rPr lang="en-US" sz="3500" dirty="0" err="1">
                <a:solidFill>
                  <a:srgbClr val="1C1C1C"/>
                </a:solidFill>
                <a:latin typeface="Avenir Light"/>
              </a:rPr>
              <a:t>personnes</a:t>
            </a:r>
            <a:r>
              <a:rPr lang="en-US" sz="3500" dirty="0">
                <a:solidFill>
                  <a:srgbClr val="1C1C1C"/>
                </a:solidFill>
                <a:latin typeface="Avenir Light"/>
              </a:rPr>
              <a:t> les plus </a:t>
            </a:r>
            <a:r>
              <a:rPr lang="en-US" sz="3500" dirty="0" err="1">
                <a:solidFill>
                  <a:srgbClr val="1C1C1C"/>
                </a:solidFill>
                <a:latin typeface="Avenir Light"/>
              </a:rPr>
              <a:t>vulnérables</a:t>
            </a:r>
            <a:r>
              <a:rPr lang="en-US" sz="3500" dirty="0">
                <a:solidFill>
                  <a:srgbClr val="1C1C1C"/>
                </a:solidFill>
                <a:latin typeface="Avenir Light"/>
              </a:rPr>
              <a:t> </a:t>
            </a:r>
            <a:r>
              <a:rPr lang="en-US" sz="3500" dirty="0" err="1">
                <a:solidFill>
                  <a:srgbClr val="1C1C1C"/>
                </a:solidFill>
                <a:latin typeface="Avenir Light"/>
              </a:rPr>
              <a:t>sont</a:t>
            </a:r>
            <a:r>
              <a:rPr lang="en-US" sz="3500" dirty="0">
                <a:solidFill>
                  <a:srgbClr val="1C1C1C"/>
                </a:solidFill>
                <a:latin typeface="Avenir Light"/>
              </a:rPr>
              <a:t> :</a:t>
            </a:r>
          </a:p>
          <a:p>
            <a:pPr marL="1447800" indent="-457200">
              <a:lnSpc>
                <a:spcPts val="5600"/>
              </a:lnSpc>
              <a:buFont typeface="Arial" panose="020B0604020202020204" pitchFamily="34" charset="0"/>
              <a:buChar char="•"/>
            </a:pPr>
            <a:endParaRPr lang="en-US" sz="3500" dirty="0">
              <a:solidFill>
                <a:srgbClr val="1C1C1C"/>
              </a:solidFill>
              <a:latin typeface="Avenir Light"/>
            </a:endParaRPr>
          </a:p>
          <a:p>
            <a:pPr marL="1447800" indent="-457200">
              <a:lnSpc>
                <a:spcPts val="5600"/>
              </a:lnSpc>
              <a:buFont typeface="Arial" panose="020B0604020202020204" pitchFamily="34" charset="0"/>
              <a:buChar char="•"/>
            </a:pPr>
            <a:r>
              <a:rPr lang="en-US" sz="3500" dirty="0">
                <a:solidFill>
                  <a:srgbClr val="1C1C1C"/>
                </a:solidFill>
                <a:latin typeface="Avenir Light"/>
              </a:rPr>
              <a:t>Les femmes et les filles de </a:t>
            </a:r>
            <a:r>
              <a:rPr lang="en-US" sz="3500" dirty="0" err="1">
                <a:solidFill>
                  <a:srgbClr val="1C1C1C"/>
                </a:solidFill>
                <a:latin typeface="Avenir Light"/>
              </a:rPr>
              <a:t>moins</a:t>
            </a:r>
            <a:r>
              <a:rPr lang="en-US" sz="3500" dirty="0">
                <a:solidFill>
                  <a:srgbClr val="1C1C1C"/>
                </a:solidFill>
                <a:latin typeface="Avenir Light"/>
              </a:rPr>
              <a:t> de 25 </a:t>
            </a:r>
            <a:r>
              <a:rPr lang="en-US" sz="3500" dirty="0" err="1">
                <a:solidFill>
                  <a:srgbClr val="1C1C1C"/>
                </a:solidFill>
                <a:latin typeface="Avenir Light"/>
              </a:rPr>
              <a:t>ans</a:t>
            </a:r>
            <a:r>
              <a:rPr lang="en-US" sz="3500" dirty="0">
                <a:solidFill>
                  <a:srgbClr val="1C1C1C"/>
                </a:solidFill>
                <a:latin typeface="Avenir Light"/>
              </a:rPr>
              <a:t> </a:t>
            </a:r>
          </a:p>
          <a:p>
            <a:pPr marL="1447800" indent="-457200">
              <a:lnSpc>
                <a:spcPts val="5600"/>
              </a:lnSpc>
              <a:buFont typeface="Arial" panose="020B0604020202020204" pitchFamily="34" charset="0"/>
              <a:buChar char="•"/>
            </a:pPr>
            <a:r>
              <a:rPr lang="en-US" sz="3500" dirty="0">
                <a:solidFill>
                  <a:srgbClr val="1C1C1C"/>
                </a:solidFill>
                <a:latin typeface="Avenir Light"/>
              </a:rPr>
              <a:t>Les filles et femmes </a:t>
            </a:r>
            <a:r>
              <a:rPr lang="en-US" sz="3500" dirty="0" err="1">
                <a:solidFill>
                  <a:srgbClr val="1C1C1C"/>
                </a:solidFill>
                <a:latin typeface="Avenir Light"/>
              </a:rPr>
              <a:t>autochtones</a:t>
            </a:r>
            <a:endParaRPr lang="en-US" sz="3500" dirty="0">
              <a:solidFill>
                <a:srgbClr val="1C1C1C"/>
              </a:solidFill>
              <a:latin typeface="Avenir Light"/>
            </a:endParaRPr>
          </a:p>
          <a:p>
            <a:pPr marL="1447800" indent="-457200">
              <a:lnSpc>
                <a:spcPts val="5600"/>
              </a:lnSpc>
              <a:buFont typeface="Arial" panose="020B0604020202020204" pitchFamily="34" charset="0"/>
              <a:buChar char="•"/>
            </a:pPr>
            <a:r>
              <a:rPr lang="en-US" sz="3500" dirty="0">
                <a:solidFill>
                  <a:srgbClr val="1C1C1C"/>
                </a:solidFill>
                <a:latin typeface="Avenir Light"/>
              </a:rPr>
              <a:t>Les </a:t>
            </a:r>
            <a:r>
              <a:rPr lang="en-US" sz="3500" dirty="0" err="1">
                <a:solidFill>
                  <a:srgbClr val="1C1C1C"/>
                </a:solidFill>
                <a:latin typeface="Avenir Light"/>
              </a:rPr>
              <a:t>groupes</a:t>
            </a:r>
            <a:r>
              <a:rPr lang="en-US" sz="3500" dirty="0">
                <a:solidFill>
                  <a:srgbClr val="1C1C1C"/>
                </a:solidFill>
                <a:latin typeface="Avenir Light"/>
              </a:rPr>
              <a:t> </a:t>
            </a:r>
            <a:r>
              <a:rPr lang="en-US" sz="3500" dirty="0" err="1">
                <a:solidFill>
                  <a:srgbClr val="1C1C1C"/>
                </a:solidFill>
                <a:latin typeface="Avenir Light"/>
              </a:rPr>
              <a:t>marginalisés</a:t>
            </a:r>
            <a:r>
              <a:rPr lang="en-US" sz="3500" dirty="0">
                <a:solidFill>
                  <a:srgbClr val="1C1C1C"/>
                </a:solidFill>
                <a:latin typeface="Avenir Light"/>
              </a:rPr>
              <a:t> </a:t>
            </a:r>
          </a:p>
        </p:txBody>
      </p:sp>
      <p:pic>
        <p:nvPicPr>
          <p:cNvPr id="8194" name="Picture 2">
            <a:extLst>
              <a:ext uri="{FF2B5EF4-FFF2-40B4-BE49-F238E27FC236}">
                <a16:creationId xmlns:a16="http://schemas.microsoft.com/office/drawing/2014/main" id="{D240994F-2372-D925-FDD0-905256EE5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5496" y="4438284"/>
            <a:ext cx="6096000"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415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782235" cy="10287000"/>
            <a:chOff x="0" y="0"/>
            <a:chExt cx="1522893" cy="2709333"/>
          </a:xfrm>
        </p:grpSpPr>
        <p:sp>
          <p:nvSpPr>
            <p:cNvPr id="3" name="Freeform 3"/>
            <p:cNvSpPr/>
            <p:nvPr/>
          </p:nvSpPr>
          <p:spPr>
            <a:xfrm>
              <a:off x="0" y="0"/>
              <a:ext cx="1522893" cy="2709333"/>
            </a:xfrm>
            <a:custGeom>
              <a:avLst/>
              <a:gdLst/>
              <a:ahLst/>
              <a:cxnLst/>
              <a:rect l="l" t="t" r="r" b="b"/>
              <a:pathLst>
                <a:path w="1522893" h="2709333">
                  <a:moveTo>
                    <a:pt x="0" y="0"/>
                  </a:moveTo>
                  <a:lnTo>
                    <a:pt x="1522893" y="0"/>
                  </a:lnTo>
                  <a:lnTo>
                    <a:pt x="1522893" y="2709333"/>
                  </a:lnTo>
                  <a:lnTo>
                    <a:pt x="0" y="2709333"/>
                  </a:lnTo>
                  <a:close/>
                </a:path>
              </a:pathLst>
            </a:custGeom>
            <a:solidFill>
              <a:srgbClr val="C0C6CF"/>
            </a:solidFill>
          </p:spPr>
          <p:txBody>
            <a:bodyPr/>
            <a:lstStyle/>
            <a:p>
              <a:endParaRPr lang="en-US"/>
            </a:p>
          </p:txBody>
        </p:sp>
        <p:sp>
          <p:nvSpPr>
            <p:cNvPr id="4" name="TextBox 4"/>
            <p:cNvSpPr txBox="1"/>
            <p:nvPr/>
          </p:nvSpPr>
          <p:spPr>
            <a:xfrm>
              <a:off x="0" y="-38100"/>
              <a:ext cx="15228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782235" y="0"/>
            <a:ext cx="12685059" cy="10287000"/>
            <a:chOff x="0" y="0"/>
            <a:chExt cx="3340921" cy="2709333"/>
          </a:xfrm>
        </p:grpSpPr>
        <p:sp>
          <p:nvSpPr>
            <p:cNvPr id="6" name="Freeform 6"/>
            <p:cNvSpPr/>
            <p:nvPr/>
          </p:nvSpPr>
          <p:spPr>
            <a:xfrm>
              <a:off x="0" y="0"/>
              <a:ext cx="3340921" cy="2709333"/>
            </a:xfrm>
            <a:custGeom>
              <a:avLst/>
              <a:gdLst/>
              <a:ahLst/>
              <a:cxnLst/>
              <a:rect l="l" t="t" r="r" b="b"/>
              <a:pathLst>
                <a:path w="3340921" h="2709333">
                  <a:moveTo>
                    <a:pt x="0" y="0"/>
                  </a:moveTo>
                  <a:lnTo>
                    <a:pt x="3340921" y="0"/>
                  </a:lnTo>
                  <a:lnTo>
                    <a:pt x="3340921" y="2709333"/>
                  </a:lnTo>
                  <a:lnTo>
                    <a:pt x="0" y="2709333"/>
                  </a:lnTo>
                  <a:close/>
                </a:path>
              </a:pathLst>
            </a:custGeom>
            <a:solidFill>
              <a:srgbClr val="F0F0F0"/>
            </a:solidFill>
          </p:spPr>
          <p:txBody>
            <a:bodyPr/>
            <a:lstStyle/>
            <a:p>
              <a:endParaRPr lang="en-US"/>
            </a:p>
          </p:txBody>
        </p:sp>
        <p:sp>
          <p:nvSpPr>
            <p:cNvPr id="7" name="TextBox 7"/>
            <p:cNvSpPr txBox="1"/>
            <p:nvPr/>
          </p:nvSpPr>
          <p:spPr>
            <a:xfrm>
              <a:off x="0" y="-38100"/>
              <a:ext cx="3340921" cy="274743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5822438" y="7821438"/>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697052" y="838200"/>
            <a:ext cx="4753535" cy="1758687"/>
          </a:xfrm>
          <a:prstGeom prst="rect">
            <a:avLst/>
          </a:prstGeom>
        </p:spPr>
        <p:txBody>
          <a:bodyPr lIns="0" tIns="0" rIns="0" bIns="0" rtlCol="0" anchor="t">
            <a:spAutoFit/>
          </a:bodyPr>
          <a:lstStyle/>
          <a:p>
            <a:pPr>
              <a:lnSpc>
                <a:spcPts val="6999"/>
              </a:lnSpc>
              <a:spcBef>
                <a:spcPct val="0"/>
              </a:spcBef>
            </a:pPr>
            <a:r>
              <a:rPr lang="en-US" sz="4999" dirty="0">
                <a:solidFill>
                  <a:srgbClr val="1C1C1C"/>
                </a:solidFill>
                <a:latin typeface="Avenir Bold"/>
              </a:rPr>
              <a:t>Qui </a:t>
            </a:r>
            <a:r>
              <a:rPr lang="en-US" sz="4999" dirty="0" err="1">
                <a:solidFill>
                  <a:srgbClr val="1C1C1C"/>
                </a:solidFill>
                <a:latin typeface="Avenir Bold"/>
              </a:rPr>
              <a:t>est</a:t>
            </a:r>
            <a:r>
              <a:rPr lang="en-US" sz="4999" dirty="0">
                <a:solidFill>
                  <a:srgbClr val="1C1C1C"/>
                </a:solidFill>
                <a:latin typeface="Avenir Bold"/>
              </a:rPr>
              <a:t> </a:t>
            </a:r>
            <a:r>
              <a:rPr lang="en-US" sz="4999" dirty="0" err="1">
                <a:solidFill>
                  <a:srgbClr val="1C1C1C"/>
                </a:solidFill>
                <a:latin typeface="Avenir Bold"/>
              </a:rPr>
              <a:t>à</a:t>
            </a:r>
            <a:r>
              <a:rPr lang="en-US" sz="4999" dirty="0">
                <a:solidFill>
                  <a:srgbClr val="1C1C1C"/>
                </a:solidFill>
                <a:latin typeface="Avenir Bold"/>
              </a:rPr>
              <a:t> </a:t>
            </a:r>
            <a:r>
              <a:rPr lang="en-US" sz="4999" dirty="0" err="1">
                <a:solidFill>
                  <a:srgbClr val="1C1C1C"/>
                </a:solidFill>
                <a:latin typeface="Avenir Bold"/>
              </a:rPr>
              <a:t>risque</a:t>
            </a:r>
            <a:r>
              <a:rPr lang="en-US" sz="4999" dirty="0">
                <a:solidFill>
                  <a:srgbClr val="1C1C1C"/>
                </a:solidFill>
                <a:latin typeface="Avenir Bold"/>
              </a:rPr>
              <a:t>?</a:t>
            </a:r>
          </a:p>
        </p:txBody>
      </p:sp>
      <p:sp>
        <p:nvSpPr>
          <p:cNvPr id="11" name="TextBox 11"/>
          <p:cNvSpPr txBox="1"/>
          <p:nvPr/>
        </p:nvSpPr>
        <p:spPr>
          <a:xfrm>
            <a:off x="6432787" y="850900"/>
            <a:ext cx="10622432" cy="8697766"/>
          </a:xfrm>
          <a:prstGeom prst="rect">
            <a:avLst/>
          </a:prstGeom>
        </p:spPr>
        <p:txBody>
          <a:bodyPr wrap="square" lIns="0" tIns="0" rIns="0" bIns="0" rtlCol="0" anchor="t">
            <a:spAutoFit/>
          </a:bodyPr>
          <a:lstStyle/>
          <a:p>
            <a:pPr>
              <a:lnSpc>
                <a:spcPts val="5600"/>
              </a:lnSpc>
              <a:spcAft>
                <a:spcPts val="1200"/>
              </a:spcAft>
            </a:pPr>
            <a:r>
              <a:rPr lang="en-US" sz="3200" b="1" dirty="0">
                <a:solidFill>
                  <a:srgbClr val="1C1C1C"/>
                </a:solidFill>
                <a:latin typeface="Avenir Light"/>
              </a:rPr>
              <a:t>Les </a:t>
            </a:r>
            <a:r>
              <a:rPr lang="en-US" sz="3200" b="1" dirty="0" err="1">
                <a:solidFill>
                  <a:srgbClr val="1C1C1C"/>
                </a:solidFill>
                <a:latin typeface="Avenir Light"/>
              </a:rPr>
              <a:t>facteurs</a:t>
            </a:r>
            <a:r>
              <a:rPr lang="en-US" sz="3200" b="1" dirty="0">
                <a:solidFill>
                  <a:srgbClr val="1C1C1C"/>
                </a:solidFill>
                <a:latin typeface="Avenir Light"/>
              </a:rPr>
              <a:t> de </a:t>
            </a:r>
            <a:r>
              <a:rPr lang="en-US" sz="3200" b="1" dirty="0" err="1">
                <a:solidFill>
                  <a:srgbClr val="1C1C1C"/>
                </a:solidFill>
                <a:latin typeface="Avenir Light"/>
              </a:rPr>
              <a:t>risque</a:t>
            </a:r>
            <a:r>
              <a:rPr lang="en-US" sz="3200" b="1" dirty="0">
                <a:solidFill>
                  <a:srgbClr val="1C1C1C"/>
                </a:solidFill>
                <a:latin typeface="Avenir Light"/>
              </a:rPr>
              <a:t> </a:t>
            </a:r>
            <a:r>
              <a:rPr lang="en-US" sz="3200" b="1" dirty="0" err="1">
                <a:solidFill>
                  <a:srgbClr val="1C1C1C"/>
                </a:solidFill>
                <a:latin typeface="Avenir Light"/>
              </a:rPr>
              <a:t>incluent</a:t>
            </a:r>
            <a:r>
              <a:rPr lang="en-US" sz="3200" b="1" dirty="0">
                <a:solidFill>
                  <a:srgbClr val="1C1C1C"/>
                </a:solidFill>
                <a:latin typeface="Avenir Light"/>
              </a:rPr>
              <a:t> :</a:t>
            </a:r>
            <a:endParaRPr lang="en-US" sz="2800" dirty="0">
              <a:solidFill>
                <a:srgbClr val="1C1C1C"/>
              </a:solidFill>
              <a:latin typeface="Avenir Light"/>
            </a:endParaRPr>
          </a:p>
          <a:p>
            <a:pPr marL="1422400" indent="-457200">
              <a:lnSpc>
                <a:spcPts val="5600"/>
              </a:lnSpc>
              <a:buFont typeface="Arial" panose="020B0604020202020204" pitchFamily="34" charset="0"/>
              <a:buChar char="•"/>
            </a:pPr>
            <a:r>
              <a:rPr lang="en-US" sz="2800" dirty="0">
                <a:solidFill>
                  <a:srgbClr val="1C1C1C"/>
                </a:solidFill>
                <a:latin typeface="Avenir Light"/>
              </a:rPr>
              <a:t>les </a:t>
            </a:r>
            <a:r>
              <a:rPr lang="en-US" sz="2800" dirty="0" err="1">
                <a:solidFill>
                  <a:srgbClr val="1C1C1C"/>
                </a:solidFill>
                <a:latin typeface="Avenir Light"/>
              </a:rPr>
              <a:t>désaccords</a:t>
            </a:r>
            <a:r>
              <a:rPr lang="en-US" sz="2800" dirty="0">
                <a:solidFill>
                  <a:srgbClr val="1C1C1C"/>
                </a:solidFill>
                <a:latin typeface="Avenir Light"/>
              </a:rPr>
              <a:t> au sein de la </a:t>
            </a:r>
            <a:r>
              <a:rPr lang="en-US" sz="2800" dirty="0" err="1">
                <a:solidFill>
                  <a:srgbClr val="1C1C1C"/>
                </a:solidFill>
                <a:latin typeface="Avenir Light"/>
              </a:rPr>
              <a:t>famille</a:t>
            </a:r>
            <a:r>
              <a:rPr lang="en-US" sz="2800" dirty="0">
                <a:solidFill>
                  <a:srgbClr val="1C1C1C"/>
                </a:solidFill>
                <a:latin typeface="Avenir Light"/>
              </a:rPr>
              <a:t> </a:t>
            </a:r>
          </a:p>
          <a:p>
            <a:pPr marL="1422400" indent="-457200">
              <a:lnSpc>
                <a:spcPts val="5600"/>
              </a:lnSpc>
              <a:buFont typeface="Arial" panose="020B0604020202020204" pitchFamily="34" charset="0"/>
              <a:buChar char="•"/>
            </a:pPr>
            <a:r>
              <a:rPr lang="en-US" sz="2800" dirty="0">
                <a:solidFill>
                  <a:srgbClr val="1C1C1C"/>
                </a:solidFill>
                <a:latin typeface="Avenir Light"/>
              </a:rPr>
              <a:t>la </a:t>
            </a:r>
            <a:r>
              <a:rPr lang="en-US" sz="2800" dirty="0" err="1">
                <a:solidFill>
                  <a:srgbClr val="1C1C1C"/>
                </a:solidFill>
                <a:latin typeface="Avenir Light"/>
              </a:rPr>
              <a:t>pauvreté</a:t>
            </a:r>
            <a:r>
              <a:rPr lang="en-US" sz="2800" dirty="0">
                <a:solidFill>
                  <a:srgbClr val="1C1C1C"/>
                </a:solidFill>
                <a:latin typeface="Avenir Light"/>
              </a:rPr>
              <a:t> </a:t>
            </a:r>
          </a:p>
          <a:p>
            <a:pPr marL="1422400" indent="-457200">
              <a:lnSpc>
                <a:spcPts val="5600"/>
              </a:lnSpc>
              <a:buFont typeface="Arial" panose="020B0604020202020204" pitchFamily="34" charset="0"/>
              <a:buChar char="•"/>
            </a:pPr>
            <a:r>
              <a:rPr lang="en-US" sz="2800" dirty="0">
                <a:solidFill>
                  <a:srgbClr val="1C1C1C"/>
                </a:solidFill>
                <a:latin typeface="Avenir Light"/>
              </a:rPr>
              <a:t>le </a:t>
            </a:r>
            <a:r>
              <a:rPr lang="en-US" sz="2800" dirty="0" err="1">
                <a:solidFill>
                  <a:srgbClr val="1C1C1C"/>
                </a:solidFill>
                <a:latin typeface="Avenir Light"/>
              </a:rPr>
              <a:t>racisme</a:t>
            </a:r>
            <a:r>
              <a:rPr lang="en-US" sz="2800" dirty="0">
                <a:solidFill>
                  <a:srgbClr val="1C1C1C"/>
                </a:solidFill>
                <a:latin typeface="Avenir Light"/>
              </a:rPr>
              <a:t> et </a:t>
            </a:r>
            <a:r>
              <a:rPr lang="en-US" sz="2800" dirty="0" err="1">
                <a:solidFill>
                  <a:srgbClr val="1C1C1C"/>
                </a:solidFill>
                <a:latin typeface="Avenir Light"/>
              </a:rPr>
              <a:t>l’héritage</a:t>
            </a:r>
            <a:r>
              <a:rPr lang="en-US" sz="2800" dirty="0">
                <a:solidFill>
                  <a:srgbClr val="1C1C1C"/>
                </a:solidFill>
                <a:latin typeface="Avenir Light"/>
              </a:rPr>
              <a:t> colonial</a:t>
            </a:r>
          </a:p>
          <a:p>
            <a:pPr marL="1422400" indent="-457200">
              <a:lnSpc>
                <a:spcPts val="5600"/>
              </a:lnSpc>
              <a:buFont typeface="Arial" panose="020B0604020202020204" pitchFamily="34" charset="0"/>
              <a:buChar char="•"/>
            </a:pPr>
            <a:r>
              <a:rPr lang="en-US" sz="2800" dirty="0">
                <a:solidFill>
                  <a:srgbClr val="1C1C1C"/>
                </a:solidFill>
                <a:latin typeface="Avenir Light"/>
              </a:rPr>
              <a:t>le manque </a:t>
            </a:r>
            <a:r>
              <a:rPr lang="en-US" sz="2800" dirty="0" err="1">
                <a:solidFill>
                  <a:srgbClr val="1C1C1C"/>
                </a:solidFill>
                <a:latin typeface="Avenir Light"/>
              </a:rPr>
              <a:t>d’attention</a:t>
            </a:r>
            <a:r>
              <a:rPr lang="en-US" sz="2800" dirty="0">
                <a:solidFill>
                  <a:srgbClr val="1C1C1C"/>
                </a:solidFill>
                <a:latin typeface="Avenir Light"/>
              </a:rPr>
              <a:t> </a:t>
            </a:r>
            <a:r>
              <a:rPr lang="en-US" sz="2800" dirty="0" err="1">
                <a:solidFill>
                  <a:srgbClr val="1C1C1C"/>
                </a:solidFill>
                <a:latin typeface="Avenir Light"/>
              </a:rPr>
              <a:t>ou</a:t>
            </a:r>
            <a:r>
              <a:rPr lang="en-US" sz="2800" dirty="0">
                <a:solidFill>
                  <a:srgbClr val="1C1C1C"/>
                </a:solidFill>
                <a:latin typeface="Avenir Light"/>
              </a:rPr>
              <a:t> de respect </a:t>
            </a:r>
            <a:r>
              <a:rPr lang="en-US" sz="2800" dirty="0" err="1">
                <a:solidFill>
                  <a:srgbClr val="1C1C1C"/>
                </a:solidFill>
                <a:latin typeface="Avenir Light"/>
              </a:rPr>
              <a:t>à</a:t>
            </a:r>
            <a:r>
              <a:rPr lang="en-US" sz="2800" dirty="0">
                <a:solidFill>
                  <a:srgbClr val="1C1C1C"/>
                </a:solidFill>
                <a:latin typeface="Avenir Light"/>
              </a:rPr>
              <a:t> </a:t>
            </a:r>
            <a:r>
              <a:rPr lang="en-US" sz="2800" dirty="0" err="1">
                <a:solidFill>
                  <a:srgbClr val="1C1C1C"/>
                </a:solidFill>
                <a:latin typeface="Avenir Light"/>
              </a:rPr>
              <a:t>l’égard</a:t>
            </a:r>
            <a:r>
              <a:rPr lang="en-US" sz="2800" dirty="0">
                <a:solidFill>
                  <a:srgbClr val="1C1C1C"/>
                </a:solidFill>
                <a:latin typeface="Avenir Light"/>
              </a:rPr>
              <a:t> de la </a:t>
            </a:r>
            <a:r>
              <a:rPr lang="en-US" sz="2800" dirty="0" err="1">
                <a:solidFill>
                  <a:srgbClr val="1C1C1C"/>
                </a:solidFill>
                <a:latin typeface="Avenir Light"/>
              </a:rPr>
              <a:t>personne</a:t>
            </a:r>
            <a:endParaRPr lang="en-US" sz="2800" dirty="0">
              <a:solidFill>
                <a:srgbClr val="1C1C1C"/>
              </a:solidFill>
              <a:latin typeface="Avenir Light"/>
            </a:endParaRPr>
          </a:p>
          <a:p>
            <a:pPr marL="1422400" indent="-457200">
              <a:lnSpc>
                <a:spcPts val="5600"/>
              </a:lnSpc>
              <a:buFont typeface="Arial" panose="020B0604020202020204" pitchFamily="34" charset="0"/>
              <a:buChar char="•"/>
            </a:pPr>
            <a:r>
              <a:rPr lang="en-US" sz="2800" dirty="0" err="1">
                <a:solidFill>
                  <a:srgbClr val="1C1C1C"/>
                </a:solidFill>
                <a:latin typeface="Avenir Light"/>
              </a:rPr>
              <a:t>l’abus</a:t>
            </a:r>
            <a:r>
              <a:rPr lang="en-US" sz="2800" dirty="0">
                <a:solidFill>
                  <a:srgbClr val="1C1C1C"/>
                </a:solidFill>
                <a:latin typeface="Avenir Light"/>
              </a:rPr>
              <a:t> (la </a:t>
            </a:r>
            <a:r>
              <a:rPr lang="en-US" sz="2800" dirty="0" err="1">
                <a:solidFill>
                  <a:srgbClr val="1C1C1C"/>
                </a:solidFill>
                <a:latin typeface="Avenir Light"/>
              </a:rPr>
              <a:t>personne</a:t>
            </a:r>
            <a:r>
              <a:rPr lang="en-US" sz="2800" dirty="0">
                <a:solidFill>
                  <a:srgbClr val="1C1C1C"/>
                </a:solidFill>
                <a:latin typeface="Avenir Light"/>
              </a:rPr>
              <a:t> </a:t>
            </a:r>
            <a:r>
              <a:rPr lang="en-US" sz="2800" dirty="0" err="1">
                <a:solidFill>
                  <a:srgbClr val="1C1C1C"/>
                </a:solidFill>
                <a:latin typeface="Avenir Light"/>
              </a:rPr>
              <a:t>est</a:t>
            </a:r>
            <a:r>
              <a:rPr lang="en-US" sz="2800" dirty="0">
                <a:solidFill>
                  <a:srgbClr val="1C1C1C"/>
                </a:solidFill>
                <a:latin typeface="Avenir Light"/>
              </a:rPr>
              <a:t> </a:t>
            </a:r>
            <a:r>
              <a:rPr lang="en-US" sz="2800" dirty="0" err="1">
                <a:solidFill>
                  <a:srgbClr val="1C1C1C"/>
                </a:solidFill>
                <a:latin typeface="Avenir Light"/>
              </a:rPr>
              <a:t>utilisée</a:t>
            </a:r>
            <a:r>
              <a:rPr lang="en-US" sz="2800" dirty="0">
                <a:solidFill>
                  <a:srgbClr val="1C1C1C"/>
                </a:solidFill>
                <a:latin typeface="Avenir Light"/>
              </a:rPr>
              <a:t> </a:t>
            </a:r>
            <a:r>
              <a:rPr lang="en-US" sz="2800" dirty="0" err="1">
                <a:solidFill>
                  <a:srgbClr val="1C1C1C"/>
                </a:solidFill>
                <a:latin typeface="Avenir Light"/>
              </a:rPr>
              <a:t>ou</a:t>
            </a:r>
            <a:r>
              <a:rPr lang="en-US" sz="2800" dirty="0">
                <a:solidFill>
                  <a:srgbClr val="1C1C1C"/>
                </a:solidFill>
                <a:latin typeface="Avenir Light"/>
              </a:rPr>
              <a:t> </a:t>
            </a:r>
            <a:r>
              <a:rPr lang="en-US" sz="2800" dirty="0" err="1">
                <a:solidFill>
                  <a:srgbClr val="1C1C1C"/>
                </a:solidFill>
                <a:latin typeface="Avenir Light"/>
              </a:rPr>
              <a:t>traitée</a:t>
            </a:r>
            <a:r>
              <a:rPr lang="en-US" sz="2800" dirty="0">
                <a:solidFill>
                  <a:srgbClr val="1C1C1C"/>
                </a:solidFill>
                <a:latin typeface="Avenir Light"/>
              </a:rPr>
              <a:t> </a:t>
            </a:r>
            <a:r>
              <a:rPr lang="en-US" sz="2800" dirty="0" err="1">
                <a:solidFill>
                  <a:srgbClr val="1C1C1C"/>
                </a:solidFill>
                <a:latin typeface="Avenir Light"/>
              </a:rPr>
              <a:t>d’une</a:t>
            </a:r>
            <a:r>
              <a:rPr lang="en-US" sz="2800" dirty="0">
                <a:solidFill>
                  <a:srgbClr val="1C1C1C"/>
                </a:solidFill>
                <a:latin typeface="Avenir Light"/>
              </a:rPr>
              <a:t> manière qui </a:t>
            </a:r>
            <a:r>
              <a:rPr lang="en-US" sz="2800" dirty="0" err="1">
                <a:solidFill>
                  <a:srgbClr val="1C1C1C"/>
                </a:solidFill>
                <a:latin typeface="Avenir Light"/>
              </a:rPr>
              <a:t>lui</a:t>
            </a:r>
            <a:r>
              <a:rPr lang="en-US" sz="2800" dirty="0">
                <a:solidFill>
                  <a:srgbClr val="1C1C1C"/>
                </a:solidFill>
                <a:latin typeface="Avenir Light"/>
              </a:rPr>
              <a:t> cause du tort </a:t>
            </a:r>
            <a:r>
              <a:rPr lang="en-US" sz="2800" dirty="0" err="1">
                <a:solidFill>
                  <a:srgbClr val="1C1C1C"/>
                </a:solidFill>
                <a:latin typeface="Avenir Light"/>
              </a:rPr>
              <a:t>ou</a:t>
            </a:r>
            <a:r>
              <a:rPr lang="en-US" sz="2800" dirty="0">
                <a:solidFill>
                  <a:srgbClr val="1C1C1C"/>
                </a:solidFill>
                <a:latin typeface="Avenir Light"/>
              </a:rPr>
              <a:t> des </a:t>
            </a:r>
            <a:r>
              <a:rPr lang="en-US" sz="2800" dirty="0" err="1">
                <a:solidFill>
                  <a:srgbClr val="1C1C1C"/>
                </a:solidFill>
                <a:latin typeface="Avenir Light"/>
              </a:rPr>
              <a:t>blessures</a:t>
            </a:r>
            <a:r>
              <a:rPr lang="en-US" sz="2800" dirty="0">
                <a:solidFill>
                  <a:srgbClr val="1C1C1C"/>
                </a:solidFill>
                <a:latin typeface="Avenir Light"/>
              </a:rPr>
              <a:t>) </a:t>
            </a:r>
          </a:p>
          <a:p>
            <a:pPr marL="1422400" indent="-457200">
              <a:lnSpc>
                <a:spcPts val="5600"/>
              </a:lnSpc>
              <a:buFont typeface="Arial" panose="020B0604020202020204" pitchFamily="34" charset="0"/>
              <a:buChar char="•"/>
            </a:pPr>
            <a:r>
              <a:rPr lang="en-US" sz="2800" dirty="0" err="1">
                <a:solidFill>
                  <a:srgbClr val="1C1C1C"/>
                </a:solidFill>
                <a:latin typeface="Avenir Light"/>
              </a:rPr>
              <a:t>l’abus</a:t>
            </a:r>
            <a:r>
              <a:rPr lang="en-US" sz="2800" dirty="0">
                <a:solidFill>
                  <a:srgbClr val="1C1C1C"/>
                </a:solidFill>
                <a:latin typeface="Avenir Light"/>
              </a:rPr>
              <a:t> de substances (p. ex. drogues, </a:t>
            </a:r>
            <a:r>
              <a:rPr lang="en-US" sz="2800" dirty="0" err="1">
                <a:solidFill>
                  <a:srgbClr val="1C1C1C"/>
                </a:solidFill>
                <a:latin typeface="Avenir Light"/>
              </a:rPr>
              <a:t>alcool</a:t>
            </a:r>
            <a:r>
              <a:rPr lang="en-US" sz="2800" dirty="0">
                <a:solidFill>
                  <a:srgbClr val="1C1C1C"/>
                </a:solidFill>
                <a:latin typeface="Avenir Light"/>
              </a:rPr>
              <a:t>)</a:t>
            </a:r>
          </a:p>
          <a:p>
            <a:pPr marL="1422400" indent="-457200">
              <a:lnSpc>
                <a:spcPts val="5600"/>
              </a:lnSpc>
              <a:buFont typeface="Arial" panose="020B0604020202020204" pitchFamily="34" charset="0"/>
              <a:buChar char="•"/>
            </a:pPr>
            <a:r>
              <a:rPr lang="en-US" sz="2800" dirty="0">
                <a:solidFill>
                  <a:srgbClr val="1C1C1C"/>
                </a:solidFill>
                <a:latin typeface="Avenir Light"/>
              </a:rPr>
              <a:t>le sentiment de non-</a:t>
            </a:r>
            <a:r>
              <a:rPr lang="en-US" sz="2800" dirty="0" err="1">
                <a:solidFill>
                  <a:srgbClr val="1C1C1C"/>
                </a:solidFill>
                <a:latin typeface="Avenir Light"/>
              </a:rPr>
              <a:t>appartenance</a:t>
            </a:r>
            <a:endParaRPr lang="en-US" sz="2800" dirty="0">
              <a:solidFill>
                <a:srgbClr val="1C1C1C"/>
              </a:solidFill>
              <a:latin typeface="Avenir Light"/>
            </a:endParaRPr>
          </a:p>
          <a:p>
            <a:pPr marL="1422400" indent="-457200">
              <a:lnSpc>
                <a:spcPts val="5600"/>
              </a:lnSpc>
              <a:buFont typeface="Arial" panose="020B0604020202020204" pitchFamily="34" charset="0"/>
              <a:buChar char="•"/>
            </a:pPr>
            <a:r>
              <a:rPr lang="en-US" sz="2800" dirty="0">
                <a:solidFill>
                  <a:srgbClr val="1C1C1C"/>
                </a:solidFill>
                <a:latin typeface="Avenir Light"/>
              </a:rPr>
              <a:t>la </a:t>
            </a:r>
            <a:r>
              <a:rPr lang="en-US" sz="2800" dirty="0" err="1">
                <a:solidFill>
                  <a:srgbClr val="1C1C1C"/>
                </a:solidFill>
                <a:latin typeface="Avenir Light"/>
              </a:rPr>
              <a:t>faible</a:t>
            </a:r>
            <a:r>
              <a:rPr lang="en-US" sz="2800" dirty="0">
                <a:solidFill>
                  <a:srgbClr val="1C1C1C"/>
                </a:solidFill>
                <a:latin typeface="Avenir Light"/>
              </a:rPr>
              <a:t> </a:t>
            </a:r>
            <a:r>
              <a:rPr lang="en-US" sz="2800" dirty="0" err="1">
                <a:solidFill>
                  <a:srgbClr val="1C1C1C"/>
                </a:solidFill>
                <a:latin typeface="Avenir Light"/>
              </a:rPr>
              <a:t>estime</a:t>
            </a:r>
            <a:r>
              <a:rPr lang="en-US" sz="2800" dirty="0">
                <a:solidFill>
                  <a:srgbClr val="1C1C1C"/>
                </a:solidFill>
                <a:latin typeface="Avenir Light"/>
              </a:rPr>
              <a:t> de soi (manque de </a:t>
            </a:r>
            <a:r>
              <a:rPr lang="en-US" sz="2800" dirty="0" err="1">
                <a:solidFill>
                  <a:srgbClr val="1C1C1C"/>
                </a:solidFill>
                <a:latin typeface="Avenir Light"/>
              </a:rPr>
              <a:t>confiance</a:t>
            </a:r>
            <a:r>
              <a:rPr lang="en-US" sz="2800" dirty="0">
                <a:solidFill>
                  <a:srgbClr val="1C1C1C"/>
                </a:solidFill>
                <a:latin typeface="Avenir Light"/>
              </a:rPr>
              <a:t> </a:t>
            </a:r>
            <a:r>
              <a:rPr lang="en-US" sz="2800" dirty="0" err="1">
                <a:solidFill>
                  <a:srgbClr val="1C1C1C"/>
                </a:solidFill>
                <a:latin typeface="Avenir Light"/>
              </a:rPr>
              <a:t>en</a:t>
            </a:r>
            <a:r>
              <a:rPr lang="en-US" sz="2800" dirty="0">
                <a:solidFill>
                  <a:srgbClr val="1C1C1C"/>
                </a:solidFill>
                <a:latin typeface="Avenir Light"/>
              </a:rPr>
              <a:t> soi </a:t>
            </a:r>
          </a:p>
          <a:p>
            <a:pPr marL="1905000" indent="-457200">
              <a:lnSpc>
                <a:spcPts val="5600"/>
              </a:lnSpc>
            </a:pPr>
            <a:r>
              <a:rPr lang="en-US" sz="2800" dirty="0" err="1">
                <a:solidFill>
                  <a:srgbClr val="1C1C1C"/>
                </a:solidFill>
                <a:latin typeface="Avenir Light"/>
              </a:rPr>
              <a:t>ou</a:t>
            </a:r>
            <a:r>
              <a:rPr lang="en-US" sz="2800" dirty="0">
                <a:solidFill>
                  <a:srgbClr val="1C1C1C"/>
                </a:solidFill>
                <a:latin typeface="Avenir Light"/>
              </a:rPr>
              <a:t> de respect pour soi-</a:t>
            </a:r>
            <a:r>
              <a:rPr lang="en-US" sz="2800" dirty="0" err="1">
                <a:solidFill>
                  <a:srgbClr val="1C1C1C"/>
                </a:solidFill>
                <a:latin typeface="Avenir Light"/>
              </a:rPr>
              <a:t>même</a:t>
            </a:r>
            <a:r>
              <a:rPr lang="en-US" sz="2800" dirty="0">
                <a:solidFill>
                  <a:srgbClr val="1C1C1C"/>
                </a:solidFill>
                <a:latin typeface="Avenir Light"/>
              </a:rPr>
              <a:t>). </a:t>
            </a:r>
          </a:p>
        </p:txBody>
      </p:sp>
      <p:pic>
        <p:nvPicPr>
          <p:cNvPr id="9218" name="Picture 2">
            <a:extLst>
              <a:ext uri="{FF2B5EF4-FFF2-40B4-BE49-F238E27FC236}">
                <a16:creationId xmlns:a16="http://schemas.microsoft.com/office/drawing/2014/main" id="{288C01FC-F3AA-BDDA-D1ED-2A872BB64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605" y="3435087"/>
            <a:ext cx="5020982" cy="502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26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34634" cy="10287000"/>
            <a:chOff x="0" y="0"/>
            <a:chExt cx="167146" cy="2709333"/>
          </a:xfrm>
        </p:grpSpPr>
        <p:sp>
          <p:nvSpPr>
            <p:cNvPr id="3" name="Freeform 3"/>
            <p:cNvSpPr/>
            <p:nvPr/>
          </p:nvSpPr>
          <p:spPr>
            <a:xfrm>
              <a:off x="0" y="0"/>
              <a:ext cx="167146" cy="2709333"/>
            </a:xfrm>
            <a:custGeom>
              <a:avLst/>
              <a:gdLst/>
              <a:ahLst/>
              <a:cxnLst/>
              <a:rect l="l" t="t" r="r" b="b"/>
              <a:pathLst>
                <a:path w="167146" h="2709333">
                  <a:moveTo>
                    <a:pt x="0" y="0"/>
                  </a:moveTo>
                  <a:lnTo>
                    <a:pt x="167146" y="0"/>
                  </a:lnTo>
                  <a:lnTo>
                    <a:pt x="167146" y="2709333"/>
                  </a:lnTo>
                  <a:lnTo>
                    <a:pt x="0" y="2709333"/>
                  </a:lnTo>
                  <a:close/>
                </a:path>
              </a:pathLst>
            </a:custGeom>
            <a:solidFill>
              <a:srgbClr val="C0C6CF"/>
            </a:solidFill>
          </p:spPr>
          <p:txBody>
            <a:bodyPr/>
            <a:lstStyle/>
            <a:p>
              <a:endParaRPr lang="en-US"/>
            </a:p>
          </p:txBody>
        </p:sp>
        <p:sp>
          <p:nvSpPr>
            <p:cNvPr id="4" name="TextBox 4"/>
            <p:cNvSpPr txBox="1"/>
            <p:nvPr/>
          </p:nvSpPr>
          <p:spPr>
            <a:xfrm>
              <a:off x="0" y="-38100"/>
              <a:ext cx="167146"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34634" y="0"/>
            <a:ext cx="17832660" cy="10287000"/>
            <a:chOff x="0" y="0"/>
            <a:chExt cx="4696668" cy="2709333"/>
          </a:xfrm>
        </p:grpSpPr>
        <p:sp>
          <p:nvSpPr>
            <p:cNvPr id="6" name="Freeform 6"/>
            <p:cNvSpPr/>
            <p:nvPr/>
          </p:nvSpPr>
          <p:spPr>
            <a:xfrm>
              <a:off x="0" y="0"/>
              <a:ext cx="4696668" cy="2709333"/>
            </a:xfrm>
            <a:custGeom>
              <a:avLst/>
              <a:gdLst/>
              <a:ahLst/>
              <a:cxnLst/>
              <a:rect l="l" t="t" r="r" b="b"/>
              <a:pathLst>
                <a:path w="4696668" h="2709333">
                  <a:moveTo>
                    <a:pt x="0" y="0"/>
                  </a:moveTo>
                  <a:lnTo>
                    <a:pt x="4696668" y="0"/>
                  </a:lnTo>
                  <a:lnTo>
                    <a:pt x="4696668" y="2709333"/>
                  </a:lnTo>
                  <a:lnTo>
                    <a:pt x="0" y="2709333"/>
                  </a:lnTo>
                  <a:close/>
                </a:path>
              </a:pathLst>
            </a:custGeom>
            <a:solidFill>
              <a:srgbClr val="F0F0F0"/>
            </a:solidFill>
          </p:spPr>
          <p:txBody>
            <a:bodyPr/>
            <a:lstStyle/>
            <a:p>
              <a:endParaRPr lang="en-US"/>
            </a:p>
          </p:txBody>
        </p:sp>
        <p:sp>
          <p:nvSpPr>
            <p:cNvPr id="7" name="TextBox 7"/>
            <p:cNvSpPr txBox="1"/>
            <p:nvPr/>
          </p:nvSpPr>
          <p:spPr>
            <a:xfrm>
              <a:off x="0" y="-38100"/>
              <a:ext cx="4696668" cy="2747433"/>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4160761" y="-647845"/>
            <a:ext cx="4267696" cy="4267696"/>
          </a:xfrm>
          <a:custGeom>
            <a:avLst/>
            <a:gdLst/>
            <a:ahLst/>
            <a:cxnLst/>
            <a:rect l="l" t="t" r="r" b="b"/>
            <a:pathLst>
              <a:path w="4267696" h="4267696">
                <a:moveTo>
                  <a:pt x="0" y="0"/>
                </a:moveTo>
                <a:lnTo>
                  <a:pt x="4267696" y="0"/>
                </a:lnTo>
                <a:lnTo>
                  <a:pt x="4267696" y="4267696"/>
                </a:lnTo>
                <a:lnTo>
                  <a:pt x="0" y="4267696"/>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4876352" y="624998"/>
            <a:ext cx="9349224" cy="861005"/>
          </a:xfrm>
          <a:prstGeom prst="rect">
            <a:avLst/>
          </a:prstGeom>
        </p:spPr>
        <p:txBody>
          <a:bodyPr lIns="0" tIns="0" rIns="0" bIns="0" rtlCol="0" anchor="t">
            <a:spAutoFit/>
          </a:bodyPr>
          <a:lstStyle/>
          <a:p>
            <a:pPr>
              <a:lnSpc>
                <a:spcPts val="6999"/>
              </a:lnSpc>
              <a:spcBef>
                <a:spcPct val="0"/>
              </a:spcBef>
            </a:pPr>
            <a:r>
              <a:rPr lang="en-US" sz="4999" dirty="0">
                <a:solidFill>
                  <a:srgbClr val="1C1C1C"/>
                </a:solidFill>
                <a:latin typeface="Avenir Bold"/>
              </a:rPr>
              <a:t>Qui </a:t>
            </a:r>
            <a:r>
              <a:rPr lang="en-US" sz="4999" dirty="0" err="1">
                <a:solidFill>
                  <a:srgbClr val="1C1C1C"/>
                </a:solidFill>
                <a:latin typeface="Avenir Bold"/>
              </a:rPr>
              <a:t>peut</a:t>
            </a:r>
            <a:r>
              <a:rPr lang="en-US" sz="4999" dirty="0">
                <a:solidFill>
                  <a:srgbClr val="1C1C1C"/>
                </a:solidFill>
                <a:latin typeface="Avenir Bold"/>
              </a:rPr>
              <a:t> </a:t>
            </a:r>
            <a:r>
              <a:rPr lang="en-US" sz="4999" dirty="0" err="1">
                <a:solidFill>
                  <a:srgbClr val="1C1C1C"/>
                </a:solidFill>
                <a:latin typeface="Avenir Bold"/>
              </a:rPr>
              <a:t>perpétrer</a:t>
            </a:r>
            <a:r>
              <a:rPr lang="en-US" sz="4999" dirty="0">
                <a:solidFill>
                  <a:srgbClr val="1C1C1C"/>
                </a:solidFill>
                <a:latin typeface="Avenir Bold"/>
              </a:rPr>
              <a:t> </a:t>
            </a:r>
            <a:r>
              <a:rPr lang="en-US" sz="4999" dirty="0" err="1">
                <a:solidFill>
                  <a:srgbClr val="1C1C1C"/>
                </a:solidFill>
                <a:latin typeface="Avenir Bold"/>
              </a:rPr>
              <a:t>ces</a:t>
            </a:r>
            <a:r>
              <a:rPr lang="en-US" sz="4999" dirty="0">
                <a:solidFill>
                  <a:srgbClr val="1C1C1C"/>
                </a:solidFill>
                <a:latin typeface="Avenir Bold"/>
              </a:rPr>
              <a:t> crimes?</a:t>
            </a:r>
          </a:p>
        </p:txBody>
      </p:sp>
      <p:sp>
        <p:nvSpPr>
          <p:cNvPr id="12" name="TextBox 12"/>
          <p:cNvSpPr txBox="1"/>
          <p:nvPr/>
        </p:nvSpPr>
        <p:spPr>
          <a:xfrm>
            <a:off x="2193844" y="1989187"/>
            <a:ext cx="13449300" cy="7351243"/>
          </a:xfrm>
          <a:prstGeom prst="rect">
            <a:avLst/>
          </a:prstGeom>
        </p:spPr>
        <p:txBody>
          <a:bodyPr wrap="square" lIns="0" tIns="0" rIns="0" bIns="0" rtlCol="0" anchor="t">
            <a:spAutoFit/>
          </a:bodyPr>
          <a:lstStyle/>
          <a:p>
            <a:pPr>
              <a:lnSpc>
                <a:spcPts val="5600"/>
              </a:lnSpc>
            </a:pPr>
            <a:r>
              <a:rPr lang="en-US" sz="2800" dirty="0">
                <a:solidFill>
                  <a:srgbClr val="1C1C1C"/>
                </a:solidFill>
                <a:latin typeface="Avenir Light"/>
              </a:rPr>
              <a:t>Les </a:t>
            </a:r>
            <a:r>
              <a:rPr lang="en-US" sz="2800" dirty="0" err="1">
                <a:solidFill>
                  <a:srgbClr val="1C1C1C"/>
                </a:solidFill>
                <a:latin typeface="Avenir Light"/>
              </a:rPr>
              <a:t>trafiquant</a:t>
            </a:r>
            <a:r>
              <a:rPr lang="en-US" sz="2800" dirty="0">
                <a:solidFill>
                  <a:srgbClr val="1C1C1C"/>
                </a:solidFill>
                <a:latin typeface="Avenir Light"/>
              </a:rPr>
              <a:t>(e)s </a:t>
            </a:r>
            <a:r>
              <a:rPr lang="en-US" sz="2800" dirty="0" err="1">
                <a:solidFill>
                  <a:srgbClr val="1C1C1C"/>
                </a:solidFill>
                <a:latin typeface="Avenir Light"/>
              </a:rPr>
              <a:t>sexuels</a:t>
            </a:r>
            <a:r>
              <a:rPr lang="en-US" sz="2800" dirty="0">
                <a:solidFill>
                  <a:srgbClr val="1C1C1C"/>
                </a:solidFill>
                <a:latin typeface="Avenir Light"/>
              </a:rPr>
              <a:t> </a:t>
            </a:r>
            <a:r>
              <a:rPr lang="en-US" sz="2800" dirty="0" err="1">
                <a:solidFill>
                  <a:srgbClr val="1C1C1C"/>
                </a:solidFill>
                <a:latin typeface="Avenir Light"/>
              </a:rPr>
              <a:t>peuvent</a:t>
            </a:r>
            <a:r>
              <a:rPr lang="en-US" sz="2800" dirty="0">
                <a:solidFill>
                  <a:srgbClr val="1C1C1C"/>
                </a:solidFill>
                <a:latin typeface="Avenir Light"/>
              </a:rPr>
              <a:t> </a:t>
            </a:r>
            <a:r>
              <a:rPr lang="en-US" sz="2800" dirty="0" err="1">
                <a:solidFill>
                  <a:srgbClr val="1C1C1C"/>
                </a:solidFill>
                <a:latin typeface="Avenir Light"/>
              </a:rPr>
              <a:t>être</a:t>
            </a:r>
            <a:r>
              <a:rPr lang="en-US" sz="2800" dirty="0">
                <a:solidFill>
                  <a:srgbClr val="1C1C1C"/>
                </a:solidFill>
                <a:latin typeface="Avenir Light"/>
              </a:rPr>
              <a:t> </a:t>
            </a:r>
            <a:r>
              <a:rPr lang="en-US" sz="2800" dirty="0" err="1">
                <a:solidFill>
                  <a:srgbClr val="1C1C1C"/>
                </a:solidFill>
                <a:latin typeface="Avenir Light"/>
              </a:rPr>
              <a:t>n’importe</a:t>
            </a:r>
            <a:r>
              <a:rPr lang="en-US" sz="2800" dirty="0">
                <a:solidFill>
                  <a:srgbClr val="1C1C1C"/>
                </a:solidFill>
                <a:latin typeface="Avenir Light"/>
              </a:rPr>
              <a:t> qui: </a:t>
            </a:r>
          </a:p>
          <a:p>
            <a:pPr marL="1193800" indent="-457200">
              <a:lnSpc>
                <a:spcPts val="5600"/>
              </a:lnSpc>
              <a:spcBef>
                <a:spcPts val="140"/>
              </a:spcBef>
              <a:spcAft>
                <a:spcPts val="140"/>
              </a:spcAft>
              <a:buFont typeface="Arial" panose="020B0604020202020204" pitchFamily="34" charset="0"/>
              <a:buChar char="•"/>
            </a:pPr>
            <a:r>
              <a:rPr lang="en-US" sz="2800" dirty="0">
                <a:solidFill>
                  <a:srgbClr val="1C1C1C"/>
                </a:solidFill>
                <a:latin typeface="Avenir Light"/>
              </a:rPr>
              <a:t>des pairs, des </a:t>
            </a:r>
            <a:r>
              <a:rPr lang="en-US" sz="2800" dirty="0" err="1">
                <a:solidFill>
                  <a:srgbClr val="1C1C1C"/>
                </a:solidFill>
                <a:latin typeface="Avenir Light"/>
              </a:rPr>
              <a:t>amis</a:t>
            </a:r>
            <a:r>
              <a:rPr lang="en-US" sz="2800" dirty="0">
                <a:solidFill>
                  <a:srgbClr val="1C1C1C"/>
                </a:solidFill>
                <a:latin typeface="Avenir Light"/>
              </a:rPr>
              <a:t>,</a:t>
            </a:r>
          </a:p>
          <a:p>
            <a:pPr marL="1193800" indent="-457200">
              <a:lnSpc>
                <a:spcPts val="5600"/>
              </a:lnSpc>
              <a:spcBef>
                <a:spcPts val="140"/>
              </a:spcBef>
              <a:spcAft>
                <a:spcPts val="140"/>
              </a:spcAft>
              <a:buFont typeface="Arial" panose="020B0604020202020204" pitchFamily="34" charset="0"/>
              <a:buChar char="•"/>
            </a:pPr>
            <a:r>
              <a:rPr lang="en-US" sz="2800" dirty="0">
                <a:solidFill>
                  <a:srgbClr val="1C1C1C"/>
                </a:solidFill>
                <a:latin typeface="Avenir Light"/>
              </a:rPr>
              <a:t>un </a:t>
            </a:r>
            <a:r>
              <a:rPr lang="en-US" sz="2800" dirty="0" err="1">
                <a:solidFill>
                  <a:srgbClr val="1C1C1C"/>
                </a:solidFill>
                <a:latin typeface="Avenir Light"/>
              </a:rPr>
              <a:t>ou</a:t>
            </a:r>
            <a:r>
              <a:rPr lang="en-US" sz="2800" dirty="0">
                <a:solidFill>
                  <a:srgbClr val="1C1C1C"/>
                </a:solidFill>
                <a:latin typeface="Avenir Light"/>
              </a:rPr>
              <a:t> </a:t>
            </a:r>
            <a:r>
              <a:rPr lang="en-US" sz="2800" dirty="0" err="1">
                <a:solidFill>
                  <a:srgbClr val="1C1C1C"/>
                </a:solidFill>
                <a:latin typeface="Avenir Light"/>
              </a:rPr>
              <a:t>une</a:t>
            </a:r>
            <a:r>
              <a:rPr lang="en-US" sz="2800" dirty="0">
                <a:solidFill>
                  <a:srgbClr val="1C1C1C"/>
                </a:solidFill>
                <a:latin typeface="Avenir Light"/>
              </a:rPr>
              <a:t> </a:t>
            </a:r>
            <a:r>
              <a:rPr lang="en-US" sz="2800" dirty="0" err="1">
                <a:solidFill>
                  <a:srgbClr val="1C1C1C"/>
                </a:solidFill>
                <a:latin typeface="Avenir Light"/>
              </a:rPr>
              <a:t>proche</a:t>
            </a:r>
            <a:r>
              <a:rPr lang="en-US" sz="2800" dirty="0">
                <a:solidFill>
                  <a:srgbClr val="1C1C1C"/>
                </a:solidFill>
                <a:latin typeface="Avenir Light"/>
              </a:rPr>
              <a:t>, </a:t>
            </a:r>
          </a:p>
          <a:p>
            <a:pPr marL="1193800" indent="-457200">
              <a:lnSpc>
                <a:spcPts val="5600"/>
              </a:lnSpc>
              <a:spcBef>
                <a:spcPts val="140"/>
              </a:spcBef>
              <a:spcAft>
                <a:spcPts val="140"/>
              </a:spcAft>
              <a:buFont typeface="Arial" panose="020B0604020202020204" pitchFamily="34" charset="0"/>
              <a:buChar char="•"/>
            </a:pPr>
            <a:r>
              <a:rPr lang="en-US" sz="2800" dirty="0">
                <a:solidFill>
                  <a:srgbClr val="1C1C1C"/>
                </a:solidFill>
                <a:latin typeface="Avenir Light"/>
              </a:rPr>
              <a:t>des </a:t>
            </a:r>
            <a:r>
              <a:rPr lang="en-US" sz="2800" dirty="0" err="1">
                <a:solidFill>
                  <a:srgbClr val="1C1C1C"/>
                </a:solidFill>
                <a:latin typeface="Avenir Light"/>
              </a:rPr>
              <a:t>partenaires</a:t>
            </a:r>
            <a:r>
              <a:rPr lang="en-US" sz="2800" dirty="0">
                <a:solidFill>
                  <a:srgbClr val="1C1C1C"/>
                </a:solidFill>
                <a:latin typeface="Avenir Light"/>
              </a:rPr>
              <a:t>, des </a:t>
            </a:r>
            <a:r>
              <a:rPr lang="en-US" sz="2800" dirty="0" err="1">
                <a:solidFill>
                  <a:srgbClr val="1C1C1C"/>
                </a:solidFill>
                <a:latin typeface="Avenir Light"/>
              </a:rPr>
              <a:t>membres</a:t>
            </a:r>
            <a:r>
              <a:rPr lang="en-US" sz="2800" dirty="0">
                <a:solidFill>
                  <a:srgbClr val="1C1C1C"/>
                </a:solidFill>
                <a:latin typeface="Avenir Light"/>
              </a:rPr>
              <a:t> de gangs, </a:t>
            </a:r>
          </a:p>
          <a:p>
            <a:pPr marL="1193800" indent="-457200">
              <a:lnSpc>
                <a:spcPts val="5600"/>
              </a:lnSpc>
              <a:spcBef>
                <a:spcPts val="140"/>
              </a:spcBef>
              <a:spcAft>
                <a:spcPts val="140"/>
              </a:spcAft>
              <a:buFont typeface="Arial" panose="020B0604020202020204" pitchFamily="34" charset="0"/>
              <a:buChar char="•"/>
            </a:pPr>
            <a:r>
              <a:rPr lang="en-US" sz="2800" dirty="0">
                <a:solidFill>
                  <a:srgbClr val="1C1C1C"/>
                </a:solidFill>
                <a:latin typeface="Avenir Light"/>
              </a:rPr>
              <a:t>des </a:t>
            </a:r>
            <a:r>
              <a:rPr lang="en-US" sz="2800" dirty="0" err="1">
                <a:solidFill>
                  <a:srgbClr val="1C1C1C"/>
                </a:solidFill>
                <a:latin typeface="Avenir Light"/>
              </a:rPr>
              <a:t>prédateurs</a:t>
            </a:r>
            <a:r>
              <a:rPr lang="en-US" sz="2800" dirty="0">
                <a:solidFill>
                  <a:srgbClr val="1C1C1C"/>
                </a:solidFill>
                <a:latin typeface="Avenir Light"/>
              </a:rPr>
              <a:t> </a:t>
            </a:r>
            <a:r>
              <a:rPr lang="en-US" sz="2800" dirty="0" err="1">
                <a:solidFill>
                  <a:srgbClr val="1C1C1C"/>
                </a:solidFill>
                <a:latin typeface="Avenir Light"/>
              </a:rPr>
              <a:t>ou</a:t>
            </a:r>
            <a:r>
              <a:rPr lang="en-US" sz="2800" dirty="0">
                <a:solidFill>
                  <a:srgbClr val="1C1C1C"/>
                </a:solidFill>
                <a:latin typeface="Avenir Light"/>
              </a:rPr>
              <a:t> </a:t>
            </a:r>
            <a:r>
              <a:rPr lang="en-US" sz="2800" dirty="0" err="1">
                <a:solidFill>
                  <a:srgbClr val="1C1C1C"/>
                </a:solidFill>
                <a:latin typeface="Avenir Light"/>
              </a:rPr>
              <a:t>prédatrices</a:t>
            </a:r>
            <a:r>
              <a:rPr lang="en-US" sz="2800" dirty="0">
                <a:solidFill>
                  <a:srgbClr val="1C1C1C"/>
                </a:solidFill>
                <a:latin typeface="Avenir Light"/>
              </a:rPr>
              <a:t> sur Internet, etc. </a:t>
            </a:r>
          </a:p>
          <a:p>
            <a:pPr>
              <a:lnSpc>
                <a:spcPts val="5600"/>
              </a:lnSpc>
            </a:pPr>
            <a:r>
              <a:rPr lang="en-US" sz="2800" b="1" u="sng" dirty="0" err="1">
                <a:solidFill>
                  <a:srgbClr val="1C1C1C"/>
                </a:solidFill>
                <a:latin typeface="Avenir Light"/>
              </a:rPr>
              <a:t>Fais</a:t>
            </a:r>
            <a:r>
              <a:rPr lang="en-US" sz="2800" b="1" u="sng" dirty="0">
                <a:solidFill>
                  <a:srgbClr val="1C1C1C"/>
                </a:solidFill>
                <a:latin typeface="Avenir Light"/>
              </a:rPr>
              <a:t> </a:t>
            </a:r>
            <a:r>
              <a:rPr lang="en-US" sz="2800" b="1" u="sng" dirty="0" err="1">
                <a:solidFill>
                  <a:srgbClr val="1C1C1C"/>
                </a:solidFill>
                <a:latin typeface="Avenir Light"/>
              </a:rPr>
              <a:t>toujours</a:t>
            </a:r>
            <a:r>
              <a:rPr lang="en-US" sz="2800" b="1" u="sng" dirty="0">
                <a:solidFill>
                  <a:srgbClr val="1C1C1C"/>
                </a:solidFill>
                <a:latin typeface="Avenir Light"/>
              </a:rPr>
              <a:t> </a:t>
            </a:r>
            <a:r>
              <a:rPr lang="en-US" sz="2800" b="1" u="sng" dirty="0" err="1">
                <a:solidFill>
                  <a:srgbClr val="1C1C1C"/>
                </a:solidFill>
                <a:latin typeface="Avenir Light"/>
              </a:rPr>
              <a:t>confiance</a:t>
            </a:r>
            <a:r>
              <a:rPr lang="en-US" sz="2800" b="1" u="sng" dirty="0">
                <a:solidFill>
                  <a:srgbClr val="1C1C1C"/>
                </a:solidFill>
                <a:latin typeface="Avenir Light"/>
              </a:rPr>
              <a:t> </a:t>
            </a:r>
            <a:r>
              <a:rPr lang="en-US" sz="2800" b="1" u="sng" dirty="0" err="1">
                <a:solidFill>
                  <a:srgbClr val="1C1C1C"/>
                </a:solidFill>
                <a:latin typeface="Avenir Light"/>
              </a:rPr>
              <a:t>à</a:t>
            </a:r>
            <a:r>
              <a:rPr lang="en-US" sz="2800" b="1" u="sng" dirty="0">
                <a:solidFill>
                  <a:srgbClr val="1C1C1C"/>
                </a:solidFill>
                <a:latin typeface="Avenir Light"/>
              </a:rPr>
              <a:t> ton instinct! </a:t>
            </a:r>
          </a:p>
          <a:p>
            <a:pPr>
              <a:lnSpc>
                <a:spcPts val="5600"/>
              </a:lnSpc>
            </a:pPr>
            <a:r>
              <a:rPr lang="en-US" sz="2800" dirty="0" err="1">
                <a:solidFill>
                  <a:srgbClr val="1C1C1C"/>
                </a:solidFill>
                <a:latin typeface="Avenir Light"/>
              </a:rPr>
              <a:t>Mais</a:t>
            </a:r>
            <a:r>
              <a:rPr lang="en-US" sz="2800" dirty="0">
                <a:solidFill>
                  <a:srgbClr val="1C1C1C"/>
                </a:solidFill>
                <a:latin typeface="Avenir Light"/>
              </a:rPr>
              <a:t>... </a:t>
            </a:r>
          </a:p>
          <a:p>
            <a:pPr marL="1193800" indent="-457200">
              <a:lnSpc>
                <a:spcPts val="5600"/>
              </a:lnSpc>
              <a:spcBef>
                <a:spcPts val="140"/>
              </a:spcBef>
              <a:spcAft>
                <a:spcPts val="140"/>
              </a:spcAft>
              <a:buFont typeface="Arial" panose="020B0604020202020204" pitchFamily="34" charset="0"/>
              <a:buChar char="•"/>
            </a:pPr>
            <a:r>
              <a:rPr lang="en-US" sz="2800" dirty="0">
                <a:solidFill>
                  <a:srgbClr val="1C1C1C"/>
                </a:solidFill>
                <a:latin typeface="Avenir Light"/>
              </a:rPr>
              <a:t>la </a:t>
            </a:r>
            <a:r>
              <a:rPr lang="en-US" sz="2800" dirty="0" err="1">
                <a:solidFill>
                  <a:srgbClr val="1C1C1C"/>
                </a:solidFill>
                <a:latin typeface="Avenir Light"/>
              </a:rPr>
              <a:t>plupart</a:t>
            </a:r>
            <a:r>
              <a:rPr lang="en-US" sz="2800" dirty="0">
                <a:solidFill>
                  <a:srgbClr val="1C1C1C"/>
                </a:solidFill>
                <a:latin typeface="Avenir Light"/>
              </a:rPr>
              <a:t> </a:t>
            </a:r>
            <a:r>
              <a:rPr lang="en-US" sz="2800" dirty="0" err="1">
                <a:solidFill>
                  <a:srgbClr val="1C1C1C"/>
                </a:solidFill>
                <a:latin typeface="Avenir Light"/>
              </a:rPr>
              <a:t>ont</a:t>
            </a:r>
            <a:r>
              <a:rPr lang="en-US" sz="2800" dirty="0">
                <a:solidFill>
                  <a:srgbClr val="1C1C1C"/>
                </a:solidFill>
                <a:latin typeface="Avenir Light"/>
              </a:rPr>
              <a:t> tendance </a:t>
            </a:r>
            <a:r>
              <a:rPr lang="en-US" sz="2800" dirty="0" err="1">
                <a:solidFill>
                  <a:srgbClr val="1C1C1C"/>
                </a:solidFill>
                <a:latin typeface="Avenir Light"/>
              </a:rPr>
              <a:t>à</a:t>
            </a:r>
            <a:r>
              <a:rPr lang="en-US" sz="2800" dirty="0">
                <a:solidFill>
                  <a:srgbClr val="1C1C1C"/>
                </a:solidFill>
                <a:latin typeface="Avenir Light"/>
              </a:rPr>
              <a:t> </a:t>
            </a:r>
            <a:r>
              <a:rPr lang="en-US" sz="2800" dirty="0" err="1">
                <a:solidFill>
                  <a:srgbClr val="1C1C1C"/>
                </a:solidFill>
                <a:latin typeface="Avenir Light"/>
              </a:rPr>
              <a:t>être</a:t>
            </a:r>
            <a:r>
              <a:rPr lang="en-US" sz="2800" dirty="0">
                <a:solidFill>
                  <a:srgbClr val="1C1C1C"/>
                </a:solidFill>
                <a:latin typeface="Avenir Light"/>
              </a:rPr>
              <a:t> des </a:t>
            </a:r>
            <a:r>
              <a:rPr lang="en-US" sz="2800" dirty="0" err="1">
                <a:solidFill>
                  <a:srgbClr val="1C1C1C"/>
                </a:solidFill>
                <a:latin typeface="Avenir Light"/>
              </a:rPr>
              <a:t>jeunes</a:t>
            </a:r>
            <a:r>
              <a:rPr lang="en-US" sz="2800" dirty="0">
                <a:solidFill>
                  <a:srgbClr val="1C1C1C"/>
                </a:solidFill>
                <a:latin typeface="Avenir Light"/>
              </a:rPr>
              <a:t> hommes,</a:t>
            </a:r>
          </a:p>
          <a:p>
            <a:pPr marL="1193800" indent="-457200">
              <a:lnSpc>
                <a:spcPts val="5600"/>
              </a:lnSpc>
              <a:spcBef>
                <a:spcPts val="140"/>
              </a:spcBef>
              <a:spcAft>
                <a:spcPts val="140"/>
              </a:spcAft>
              <a:buFont typeface="Arial" panose="020B0604020202020204" pitchFamily="34" charset="0"/>
              <a:buChar char="•"/>
            </a:pPr>
            <a:r>
              <a:rPr lang="en-US" sz="2800" dirty="0">
                <a:solidFill>
                  <a:srgbClr val="1C1C1C"/>
                </a:solidFill>
                <a:latin typeface="Avenir Light"/>
              </a:rPr>
              <a:t>des femmes et des </a:t>
            </a:r>
            <a:r>
              <a:rPr lang="en-US" sz="2800" dirty="0" err="1">
                <a:solidFill>
                  <a:srgbClr val="1C1C1C"/>
                </a:solidFill>
                <a:latin typeface="Avenir Light"/>
              </a:rPr>
              <a:t>jeunes</a:t>
            </a:r>
            <a:r>
              <a:rPr lang="en-US" sz="2800" dirty="0">
                <a:solidFill>
                  <a:srgbClr val="1C1C1C"/>
                </a:solidFill>
                <a:latin typeface="Avenir Light"/>
              </a:rPr>
              <a:t> filles </a:t>
            </a:r>
            <a:r>
              <a:rPr lang="en-US" sz="2800" dirty="0" err="1">
                <a:solidFill>
                  <a:srgbClr val="1C1C1C"/>
                </a:solidFill>
                <a:latin typeface="Avenir Light"/>
              </a:rPr>
              <a:t>peuvent</a:t>
            </a:r>
            <a:r>
              <a:rPr lang="en-US" sz="2800" dirty="0">
                <a:solidFill>
                  <a:srgbClr val="1C1C1C"/>
                </a:solidFill>
                <a:latin typeface="Avenir Light"/>
              </a:rPr>
              <a:t> </a:t>
            </a:r>
            <a:r>
              <a:rPr lang="en-US" sz="2800" dirty="0" err="1">
                <a:solidFill>
                  <a:srgbClr val="1C1C1C"/>
                </a:solidFill>
                <a:latin typeface="Avenir Light"/>
              </a:rPr>
              <a:t>être</a:t>
            </a:r>
            <a:r>
              <a:rPr lang="en-US" sz="2800" dirty="0">
                <a:solidFill>
                  <a:srgbClr val="1C1C1C"/>
                </a:solidFill>
                <a:latin typeface="Avenir Light"/>
              </a:rPr>
              <a:t> </a:t>
            </a:r>
            <a:r>
              <a:rPr lang="en-US" sz="2800" dirty="0" err="1">
                <a:solidFill>
                  <a:srgbClr val="1C1C1C"/>
                </a:solidFill>
                <a:latin typeface="Avenir Light"/>
              </a:rPr>
              <a:t>contrôlées</a:t>
            </a:r>
            <a:r>
              <a:rPr lang="en-US" sz="2800" dirty="0">
                <a:solidFill>
                  <a:srgbClr val="1C1C1C"/>
                </a:solidFill>
                <a:latin typeface="Avenir Light"/>
              </a:rPr>
              <a:t> et </a:t>
            </a:r>
            <a:r>
              <a:rPr lang="en-US" sz="2800" dirty="0" err="1">
                <a:solidFill>
                  <a:srgbClr val="1C1C1C"/>
                </a:solidFill>
                <a:latin typeface="Avenir Light"/>
              </a:rPr>
              <a:t>exploitées</a:t>
            </a:r>
            <a:r>
              <a:rPr lang="en-US" sz="2800" dirty="0">
                <a:solidFill>
                  <a:srgbClr val="1C1C1C"/>
                </a:solidFill>
                <a:latin typeface="Avenir Light"/>
              </a:rPr>
              <a:t> par les auteurs pour les aider </a:t>
            </a:r>
            <a:r>
              <a:rPr lang="en-US" sz="2800" dirty="0" err="1">
                <a:solidFill>
                  <a:srgbClr val="1C1C1C"/>
                </a:solidFill>
                <a:latin typeface="Avenir Light"/>
              </a:rPr>
              <a:t>à</a:t>
            </a:r>
            <a:r>
              <a:rPr lang="en-US" sz="2800" dirty="0">
                <a:solidFill>
                  <a:srgbClr val="1C1C1C"/>
                </a:solidFill>
                <a:latin typeface="Avenir Light"/>
              </a:rPr>
              <a:t> </a:t>
            </a:r>
            <a:r>
              <a:rPr lang="en-US" sz="2800" dirty="0" err="1">
                <a:solidFill>
                  <a:srgbClr val="1C1C1C"/>
                </a:solidFill>
                <a:latin typeface="Avenir Light"/>
              </a:rPr>
              <a:t>trouver</a:t>
            </a:r>
            <a:r>
              <a:rPr lang="en-US" sz="2800" dirty="0">
                <a:solidFill>
                  <a:srgbClr val="1C1C1C"/>
                </a:solidFill>
                <a:latin typeface="Avenir Light"/>
              </a:rPr>
              <a:t> et </a:t>
            </a:r>
            <a:r>
              <a:rPr lang="en-US" sz="2800" dirty="0" err="1">
                <a:solidFill>
                  <a:srgbClr val="1C1C1C"/>
                </a:solidFill>
                <a:latin typeface="Avenir Light"/>
              </a:rPr>
              <a:t>à</a:t>
            </a:r>
            <a:r>
              <a:rPr lang="en-US" sz="2800" dirty="0">
                <a:solidFill>
                  <a:srgbClr val="1C1C1C"/>
                </a:solidFill>
                <a:latin typeface="Avenir Light"/>
              </a:rPr>
              <a:t> </a:t>
            </a:r>
            <a:r>
              <a:rPr lang="en-US" sz="2800" dirty="0" err="1">
                <a:solidFill>
                  <a:srgbClr val="1C1C1C"/>
                </a:solidFill>
                <a:latin typeface="Avenir Light"/>
              </a:rPr>
              <a:t>préparer</a:t>
            </a:r>
            <a:r>
              <a:rPr lang="en-US" sz="2800" dirty="0">
                <a:solidFill>
                  <a:srgbClr val="1C1C1C"/>
                </a:solidFill>
                <a:latin typeface="Avenir Light"/>
              </a:rPr>
              <a:t> les </a:t>
            </a:r>
            <a:r>
              <a:rPr lang="en-US" sz="2800" dirty="0" err="1">
                <a:solidFill>
                  <a:srgbClr val="1C1C1C"/>
                </a:solidFill>
                <a:latin typeface="Avenir Light"/>
              </a:rPr>
              <a:t>victimes</a:t>
            </a:r>
            <a:endParaRPr lang="en-US" sz="2800" dirty="0">
              <a:solidFill>
                <a:srgbClr val="1C1C1C"/>
              </a:solidFill>
              <a:latin typeface="Avenir Light"/>
            </a:endParaRPr>
          </a:p>
        </p:txBody>
      </p:sp>
      <p:pic>
        <p:nvPicPr>
          <p:cNvPr id="10242" name="Picture 2">
            <a:extLst>
              <a:ext uri="{FF2B5EF4-FFF2-40B4-BE49-F238E27FC236}">
                <a16:creationId xmlns:a16="http://schemas.microsoft.com/office/drawing/2014/main" id="{9409D97F-96A7-CCA8-C733-958E11AE4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366" y="3374198"/>
            <a:ext cx="6096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872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9425" y="0"/>
            <a:ext cx="18706719" cy="10287000"/>
            <a:chOff x="0" y="0"/>
            <a:chExt cx="4926873" cy="2709333"/>
          </a:xfrm>
        </p:grpSpPr>
        <p:sp>
          <p:nvSpPr>
            <p:cNvPr id="3" name="Freeform 3"/>
            <p:cNvSpPr/>
            <p:nvPr/>
          </p:nvSpPr>
          <p:spPr>
            <a:xfrm>
              <a:off x="0" y="0"/>
              <a:ext cx="4926873" cy="2709333"/>
            </a:xfrm>
            <a:custGeom>
              <a:avLst/>
              <a:gdLst/>
              <a:ahLst/>
              <a:cxnLst/>
              <a:rect l="l" t="t" r="r" b="b"/>
              <a:pathLst>
                <a:path w="4926873" h="2709333">
                  <a:moveTo>
                    <a:pt x="0" y="0"/>
                  </a:moveTo>
                  <a:lnTo>
                    <a:pt x="4926873" y="0"/>
                  </a:lnTo>
                  <a:lnTo>
                    <a:pt x="4926873" y="2709333"/>
                  </a:lnTo>
                  <a:lnTo>
                    <a:pt x="0" y="2709333"/>
                  </a:lnTo>
                  <a:close/>
                </a:path>
              </a:pathLst>
            </a:custGeom>
            <a:solidFill>
              <a:srgbClr val="F0F0F0"/>
            </a:solidFill>
          </p:spPr>
          <p:txBody>
            <a:bodyPr/>
            <a:lstStyle/>
            <a:p>
              <a:endParaRPr lang="en-US"/>
            </a:p>
          </p:txBody>
        </p:sp>
        <p:sp>
          <p:nvSpPr>
            <p:cNvPr id="4" name="TextBox 4"/>
            <p:cNvSpPr txBox="1"/>
            <p:nvPr/>
          </p:nvSpPr>
          <p:spPr>
            <a:xfrm>
              <a:off x="0" y="-38100"/>
              <a:ext cx="4926873"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239425" y="9367712"/>
            <a:ext cx="19420015" cy="1001994"/>
          </a:xfrm>
          <a:custGeom>
            <a:avLst/>
            <a:gdLst/>
            <a:ahLst/>
            <a:cxnLst/>
            <a:rect l="l" t="t" r="r" b="b"/>
            <a:pathLst>
              <a:path w="19420015" h="1001994">
                <a:moveTo>
                  <a:pt x="0" y="0"/>
                </a:moveTo>
                <a:lnTo>
                  <a:pt x="19420015" y="0"/>
                </a:lnTo>
                <a:lnTo>
                  <a:pt x="19420015" y="1001995"/>
                </a:lnTo>
                <a:lnTo>
                  <a:pt x="0" y="1001995"/>
                </a:lnTo>
                <a:lnTo>
                  <a:pt x="0" y="0"/>
                </a:lnTo>
                <a:close/>
              </a:path>
            </a:pathLst>
          </a:custGeom>
          <a:blipFill>
            <a:blip r:embed="rId3"/>
            <a:stretch>
              <a:fillRect b="-233520"/>
            </a:stretch>
          </a:blipFill>
        </p:spPr>
        <p:txBody>
          <a:bodyPr/>
          <a:lstStyle/>
          <a:p>
            <a:endParaRPr lang="en-US"/>
          </a:p>
        </p:txBody>
      </p:sp>
      <p:sp>
        <p:nvSpPr>
          <p:cNvPr id="7" name="TextBox 7"/>
          <p:cNvSpPr txBox="1"/>
          <p:nvPr/>
        </p:nvSpPr>
        <p:spPr>
          <a:xfrm>
            <a:off x="2412212" y="447338"/>
            <a:ext cx="13463576" cy="1758687"/>
          </a:xfrm>
          <a:prstGeom prst="rect">
            <a:avLst/>
          </a:prstGeom>
        </p:spPr>
        <p:txBody>
          <a:bodyPr wrap="square" lIns="0" tIns="0" rIns="0" bIns="0" rtlCol="0" anchor="t">
            <a:spAutoFit/>
          </a:bodyPr>
          <a:lstStyle/>
          <a:p>
            <a:pPr algn="ctr">
              <a:lnSpc>
                <a:spcPts val="6999"/>
              </a:lnSpc>
              <a:spcBef>
                <a:spcPct val="0"/>
              </a:spcBef>
            </a:pPr>
            <a:r>
              <a:rPr lang="en-US" sz="4999" dirty="0" err="1">
                <a:solidFill>
                  <a:srgbClr val="1C1C1C"/>
                </a:solidFill>
                <a:latin typeface="Avenir Bold"/>
              </a:rPr>
              <a:t>Activité</a:t>
            </a:r>
            <a:r>
              <a:rPr lang="en-US" sz="4999" dirty="0">
                <a:solidFill>
                  <a:srgbClr val="1C1C1C"/>
                </a:solidFill>
                <a:latin typeface="Avenir Bold"/>
              </a:rPr>
              <a:t> 2:</a:t>
            </a:r>
          </a:p>
          <a:p>
            <a:pPr algn="ctr">
              <a:lnSpc>
                <a:spcPts val="6999"/>
              </a:lnSpc>
              <a:spcBef>
                <a:spcPct val="0"/>
              </a:spcBef>
            </a:pPr>
            <a:r>
              <a:rPr lang="en-US" sz="4999" dirty="0" err="1">
                <a:solidFill>
                  <a:srgbClr val="1C1C1C"/>
                </a:solidFill>
                <a:latin typeface="Avenir Bold"/>
              </a:rPr>
              <a:t>L’exploitation</a:t>
            </a:r>
            <a:r>
              <a:rPr lang="en-US" sz="4999" dirty="0">
                <a:solidFill>
                  <a:srgbClr val="1C1C1C"/>
                </a:solidFill>
                <a:latin typeface="Avenir Bold"/>
              </a:rPr>
              <a:t> </a:t>
            </a:r>
            <a:r>
              <a:rPr lang="en-US" sz="4999" dirty="0" err="1">
                <a:solidFill>
                  <a:srgbClr val="1C1C1C"/>
                </a:solidFill>
                <a:latin typeface="Avenir Bold"/>
              </a:rPr>
              <a:t>sexuelle</a:t>
            </a:r>
            <a:r>
              <a:rPr lang="en-US" sz="4999" dirty="0">
                <a:solidFill>
                  <a:srgbClr val="1C1C1C"/>
                </a:solidFill>
                <a:latin typeface="Avenir Bold"/>
              </a:rPr>
              <a:t>, </a:t>
            </a:r>
            <a:r>
              <a:rPr lang="en-US" sz="4999" dirty="0" err="1">
                <a:solidFill>
                  <a:srgbClr val="1C1C1C"/>
                </a:solidFill>
                <a:latin typeface="Avenir Bold"/>
              </a:rPr>
              <a:t>une</a:t>
            </a:r>
            <a:r>
              <a:rPr lang="en-US" sz="4999" dirty="0">
                <a:solidFill>
                  <a:srgbClr val="1C1C1C"/>
                </a:solidFill>
                <a:latin typeface="Avenir Bold"/>
              </a:rPr>
              <a:t> </a:t>
            </a:r>
            <a:r>
              <a:rPr lang="en-US" sz="4999" dirty="0" err="1">
                <a:solidFill>
                  <a:srgbClr val="1C1C1C"/>
                </a:solidFill>
                <a:latin typeface="Avenir Bold"/>
              </a:rPr>
              <a:t>histoire</a:t>
            </a:r>
            <a:r>
              <a:rPr lang="en-US" sz="4999" dirty="0">
                <a:solidFill>
                  <a:srgbClr val="1C1C1C"/>
                </a:solidFill>
                <a:latin typeface="Avenir Bold"/>
              </a:rPr>
              <a:t> </a:t>
            </a:r>
            <a:r>
              <a:rPr lang="en-US" sz="4999" dirty="0" err="1">
                <a:solidFill>
                  <a:srgbClr val="1C1C1C"/>
                </a:solidFill>
                <a:latin typeface="Avenir Bold"/>
              </a:rPr>
              <a:t>vraie</a:t>
            </a:r>
            <a:r>
              <a:rPr lang="en-US" sz="4999" dirty="0">
                <a:solidFill>
                  <a:srgbClr val="1C1C1C"/>
                </a:solidFill>
                <a:latin typeface="Avenir Bold"/>
              </a:rPr>
              <a:t>.</a:t>
            </a:r>
          </a:p>
        </p:txBody>
      </p:sp>
      <p:sp>
        <p:nvSpPr>
          <p:cNvPr id="9" name="TextBox 9"/>
          <p:cNvSpPr txBox="1"/>
          <p:nvPr/>
        </p:nvSpPr>
        <p:spPr>
          <a:xfrm>
            <a:off x="1175988" y="3726089"/>
            <a:ext cx="8294594" cy="2690160"/>
          </a:xfrm>
          <a:prstGeom prst="rect">
            <a:avLst/>
          </a:prstGeom>
        </p:spPr>
        <p:txBody>
          <a:bodyPr lIns="0" tIns="0" rIns="0" bIns="0" rtlCol="0" anchor="t">
            <a:spAutoFit/>
          </a:bodyPr>
          <a:lstStyle/>
          <a:p>
            <a:pPr algn="l" rtl="0">
              <a:lnSpc>
                <a:spcPct val="150000"/>
              </a:lnSpc>
              <a:spcBef>
                <a:spcPts val="0"/>
              </a:spcBef>
              <a:spcAft>
                <a:spcPts val="0"/>
              </a:spcAft>
            </a:pPr>
            <a:r>
              <a:rPr lang="en-CA" sz="4000" b="0" i="0" u="none" strike="noStrike" dirty="0" err="1">
                <a:solidFill>
                  <a:srgbClr val="585858"/>
                </a:solidFill>
                <a:effectLst/>
                <a:latin typeface="Avenir Book" panose="02000503020000020003" pitchFamily="2" charset="0"/>
              </a:rPr>
              <a:t>Visionnons</a:t>
            </a:r>
            <a:r>
              <a:rPr lang="en-CA" sz="4000" b="0" i="0" u="none" strike="noStrike" dirty="0">
                <a:solidFill>
                  <a:srgbClr val="585858"/>
                </a:solidFill>
                <a:effectLst/>
                <a:latin typeface="Avenir Book" panose="02000503020000020003" pitchFamily="2" charset="0"/>
              </a:rPr>
              <a:t> la </a:t>
            </a:r>
            <a:r>
              <a:rPr lang="en-CA" sz="4000" b="0" i="0" u="none" strike="noStrike" dirty="0" err="1">
                <a:solidFill>
                  <a:srgbClr val="585858"/>
                </a:solidFill>
                <a:effectLst/>
                <a:latin typeface="Avenir Book" panose="02000503020000020003" pitchFamily="2" charset="0"/>
              </a:rPr>
              <a:t>vidéo</a:t>
            </a:r>
            <a:r>
              <a:rPr lang="en-CA" sz="4000" b="0" i="0" u="none" strike="noStrike" dirty="0">
                <a:solidFill>
                  <a:srgbClr val="585858"/>
                </a:solidFill>
                <a:effectLst/>
                <a:latin typeface="Avenir Book" panose="02000503020000020003" pitchFamily="2" charset="0"/>
              </a:rPr>
              <a:t> :</a:t>
            </a:r>
            <a:endParaRPr lang="en-CA" sz="6600" b="0" i="0" u="none" strike="noStrike" dirty="0">
              <a:solidFill>
                <a:srgbClr val="000000"/>
              </a:solidFill>
              <a:effectLst/>
              <a:latin typeface="Avenir Book" panose="02000503020000020003" pitchFamily="2" charset="0"/>
            </a:endParaRPr>
          </a:p>
          <a:p>
            <a:pPr algn="l" rtl="0">
              <a:lnSpc>
                <a:spcPct val="150000"/>
              </a:lnSpc>
              <a:spcBef>
                <a:spcPts val="0"/>
              </a:spcBef>
              <a:spcAft>
                <a:spcPts val="0"/>
              </a:spcAft>
            </a:pPr>
            <a:r>
              <a:rPr lang="en-CA" sz="4000" b="0" i="0" u="none" strike="noStrike" dirty="0">
                <a:solidFill>
                  <a:srgbClr val="585858"/>
                </a:solidFill>
                <a:effectLst/>
                <a:latin typeface="Avenir Book" panose="02000503020000020003" pitchFamily="2" charset="0"/>
              </a:rPr>
              <a:t>« </a:t>
            </a:r>
            <a:r>
              <a:rPr lang="en-CA" sz="4000" b="0" i="0" u="sng" strike="noStrike" dirty="0">
                <a:solidFill>
                  <a:srgbClr val="0000FF"/>
                </a:solidFill>
                <a:effectLst/>
                <a:latin typeface="Avenir Book" panose="02000503020000020003" pitchFamily="2" charset="0"/>
                <a:hlinkClick r:id="rId4"/>
              </a:rPr>
              <a:t>Qu’est-ce que l’exploitation sexuelle</a:t>
            </a:r>
            <a:r>
              <a:rPr lang="en-CA" sz="4000" b="0" i="0" u="none" strike="noStrike" dirty="0">
                <a:solidFill>
                  <a:srgbClr val="585858"/>
                </a:solidFill>
                <a:effectLst/>
                <a:latin typeface="Avenir Book" panose="02000503020000020003" pitchFamily="2" charset="0"/>
              </a:rPr>
              <a:t>?» </a:t>
            </a:r>
            <a:endParaRPr lang="en-CA" sz="6600" b="0" i="0" u="none" strike="noStrike" dirty="0">
              <a:solidFill>
                <a:srgbClr val="000000"/>
              </a:solidFill>
              <a:effectLst/>
              <a:latin typeface="Avenir Book" panose="02000503020000020003" pitchFamily="2" charset="0"/>
            </a:endParaRPr>
          </a:p>
        </p:txBody>
      </p:sp>
      <p:pic>
        <p:nvPicPr>
          <p:cNvPr id="11266" name="Picture 2">
            <a:extLst>
              <a:ext uri="{FF2B5EF4-FFF2-40B4-BE49-F238E27FC236}">
                <a16:creationId xmlns:a16="http://schemas.microsoft.com/office/drawing/2014/main" id="{EF8AAB3F-A8F2-FB74-9770-B0CC2A110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3169125"/>
            <a:ext cx="89408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829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DE4FAD1D-E60A-B18C-7FB2-017B48B482A6}"/>
              </a:ext>
            </a:extLst>
          </p:cNvPr>
          <p:cNvGrpSpPr/>
          <p:nvPr/>
        </p:nvGrpSpPr>
        <p:grpSpPr>
          <a:xfrm>
            <a:off x="-239425" y="0"/>
            <a:ext cx="18706719" cy="10287000"/>
            <a:chOff x="0" y="0"/>
            <a:chExt cx="4926873" cy="2709333"/>
          </a:xfrm>
        </p:grpSpPr>
        <p:sp>
          <p:nvSpPr>
            <p:cNvPr id="8" name="Freeform 3">
              <a:extLst>
                <a:ext uri="{FF2B5EF4-FFF2-40B4-BE49-F238E27FC236}">
                  <a16:creationId xmlns:a16="http://schemas.microsoft.com/office/drawing/2014/main" id="{C7CF34A0-5906-F729-E194-0248A6B5EE88}"/>
                </a:ext>
              </a:extLst>
            </p:cNvPr>
            <p:cNvSpPr/>
            <p:nvPr/>
          </p:nvSpPr>
          <p:spPr>
            <a:xfrm>
              <a:off x="0" y="0"/>
              <a:ext cx="4926873" cy="2709333"/>
            </a:xfrm>
            <a:custGeom>
              <a:avLst/>
              <a:gdLst/>
              <a:ahLst/>
              <a:cxnLst/>
              <a:rect l="l" t="t" r="r" b="b"/>
              <a:pathLst>
                <a:path w="4926873" h="2709333">
                  <a:moveTo>
                    <a:pt x="0" y="0"/>
                  </a:moveTo>
                  <a:lnTo>
                    <a:pt x="4926873" y="0"/>
                  </a:lnTo>
                  <a:lnTo>
                    <a:pt x="4926873" y="2709333"/>
                  </a:lnTo>
                  <a:lnTo>
                    <a:pt x="0" y="2709333"/>
                  </a:lnTo>
                  <a:close/>
                </a:path>
              </a:pathLst>
            </a:custGeom>
            <a:solidFill>
              <a:srgbClr val="F0F0F0"/>
            </a:solidFill>
          </p:spPr>
          <p:txBody>
            <a:bodyPr/>
            <a:lstStyle/>
            <a:p>
              <a:endParaRPr lang="en-US"/>
            </a:p>
          </p:txBody>
        </p:sp>
        <p:sp>
          <p:nvSpPr>
            <p:cNvPr id="9" name="TextBox 4">
              <a:extLst>
                <a:ext uri="{FF2B5EF4-FFF2-40B4-BE49-F238E27FC236}">
                  <a16:creationId xmlns:a16="http://schemas.microsoft.com/office/drawing/2014/main" id="{4CBAD3FB-E82A-3769-CF50-5D68E515D356}"/>
                </a:ext>
              </a:extLst>
            </p:cNvPr>
            <p:cNvSpPr txBox="1"/>
            <p:nvPr/>
          </p:nvSpPr>
          <p:spPr>
            <a:xfrm>
              <a:off x="0" y="-38100"/>
              <a:ext cx="4926873" cy="2747433"/>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a:off x="15822438" y="7821438"/>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494535" y="838200"/>
            <a:ext cx="9298930" cy="861005"/>
          </a:xfrm>
          <a:prstGeom prst="rect">
            <a:avLst/>
          </a:prstGeom>
        </p:spPr>
        <p:txBody>
          <a:bodyPr lIns="0" tIns="0" rIns="0" bIns="0" rtlCol="0" anchor="t">
            <a:spAutoFit/>
          </a:bodyPr>
          <a:lstStyle/>
          <a:p>
            <a:pPr algn="ctr">
              <a:lnSpc>
                <a:spcPts val="6999"/>
              </a:lnSpc>
              <a:spcBef>
                <a:spcPct val="0"/>
              </a:spcBef>
            </a:pPr>
            <a:r>
              <a:rPr lang="en-US" sz="4999" dirty="0">
                <a:solidFill>
                  <a:srgbClr val="1C1C1C"/>
                </a:solidFill>
                <a:latin typeface="Avenir Bold"/>
              </a:rPr>
              <a:t>Si jamais... Les </a:t>
            </a:r>
            <a:r>
              <a:rPr lang="en-US" sz="4999" dirty="0" err="1">
                <a:solidFill>
                  <a:srgbClr val="1C1C1C"/>
                </a:solidFill>
                <a:latin typeface="Avenir Bold"/>
              </a:rPr>
              <a:t>ressources</a:t>
            </a:r>
            <a:r>
              <a:rPr lang="en-US" sz="4999" dirty="0">
                <a:solidFill>
                  <a:srgbClr val="1C1C1C"/>
                </a:solidFill>
                <a:latin typeface="Avenir Bold"/>
              </a:rPr>
              <a:t>?</a:t>
            </a:r>
          </a:p>
        </p:txBody>
      </p:sp>
      <p:sp>
        <p:nvSpPr>
          <p:cNvPr id="5" name="TextBox 5"/>
          <p:cNvSpPr txBox="1"/>
          <p:nvPr/>
        </p:nvSpPr>
        <p:spPr>
          <a:xfrm>
            <a:off x="1674019" y="3771900"/>
            <a:ext cx="7469981" cy="2690160"/>
          </a:xfrm>
          <a:prstGeom prst="rect">
            <a:avLst/>
          </a:prstGeom>
        </p:spPr>
        <p:txBody>
          <a:bodyPr wrap="square" lIns="0" tIns="0" rIns="0" bIns="0" rtlCol="0" anchor="t">
            <a:spAutoFit/>
          </a:bodyPr>
          <a:lstStyle/>
          <a:p>
            <a:pPr algn="l" rtl="0">
              <a:lnSpc>
                <a:spcPct val="150000"/>
              </a:lnSpc>
              <a:spcBef>
                <a:spcPts val="0"/>
              </a:spcBef>
              <a:spcAft>
                <a:spcPts val="0"/>
              </a:spcAft>
            </a:pPr>
            <a:r>
              <a:rPr lang="en-CA" sz="4000" b="0" i="0" u="none" strike="noStrike" dirty="0" err="1">
                <a:solidFill>
                  <a:srgbClr val="585858"/>
                </a:solidFill>
                <a:effectLst/>
                <a:latin typeface="Avenir Book" panose="02000503020000020003" pitchFamily="2" charset="0"/>
              </a:rPr>
              <a:t>Visionnons</a:t>
            </a:r>
            <a:r>
              <a:rPr lang="en-CA" sz="4000" b="0" i="0" u="none" strike="noStrike" dirty="0">
                <a:solidFill>
                  <a:srgbClr val="585858"/>
                </a:solidFill>
                <a:effectLst/>
                <a:latin typeface="Avenir Book" panose="02000503020000020003" pitchFamily="2" charset="0"/>
              </a:rPr>
              <a:t> la </a:t>
            </a:r>
            <a:r>
              <a:rPr lang="en-CA" sz="4000" b="0" i="0" u="none" strike="noStrike" dirty="0" err="1">
                <a:solidFill>
                  <a:srgbClr val="585858"/>
                </a:solidFill>
                <a:effectLst/>
                <a:latin typeface="Avenir Book" panose="02000503020000020003" pitchFamily="2" charset="0"/>
              </a:rPr>
              <a:t>vidéo</a:t>
            </a:r>
            <a:r>
              <a:rPr lang="en-CA" sz="4000" b="0" i="0" u="none" strike="noStrike" dirty="0">
                <a:solidFill>
                  <a:srgbClr val="585858"/>
                </a:solidFill>
                <a:effectLst/>
                <a:latin typeface="Avenir Book" panose="02000503020000020003" pitchFamily="2" charset="0"/>
              </a:rPr>
              <a:t> </a:t>
            </a:r>
            <a:endParaRPr lang="en-CA" sz="7200" b="0" i="0" u="none" strike="noStrike" dirty="0">
              <a:solidFill>
                <a:srgbClr val="000000"/>
              </a:solidFill>
              <a:effectLst/>
              <a:latin typeface="Avenir Book" panose="02000503020000020003" pitchFamily="2" charset="0"/>
            </a:endParaRPr>
          </a:p>
          <a:p>
            <a:pPr>
              <a:lnSpc>
                <a:spcPct val="150000"/>
              </a:lnSpc>
            </a:pPr>
            <a:r>
              <a:rPr lang="en-CA" sz="4000" b="0" i="0" u="none" strike="noStrike" dirty="0">
                <a:solidFill>
                  <a:srgbClr val="585858"/>
                </a:solidFill>
                <a:effectLst/>
                <a:latin typeface="Avenir Book" panose="02000503020000020003" pitchFamily="2" charset="0"/>
              </a:rPr>
              <a:t>«</a:t>
            </a:r>
            <a:r>
              <a:rPr lang="en-CA" sz="4000" b="0" i="0" u="sng" strike="noStrike" dirty="0">
                <a:solidFill>
                  <a:srgbClr val="0000FF"/>
                </a:solidFill>
                <a:effectLst/>
                <a:latin typeface="Avenir Book" panose="02000503020000020003" pitchFamily="2" charset="0"/>
                <a:hlinkClick r:id="rId4"/>
              </a:rPr>
              <a:t>Exploitation sexuelle - Bon à savoir</a:t>
            </a:r>
            <a:r>
              <a:rPr lang="en-CA" sz="4000" b="0" i="0" u="none" strike="noStrike" dirty="0">
                <a:solidFill>
                  <a:srgbClr val="585858"/>
                </a:solidFill>
                <a:effectLst/>
                <a:latin typeface="Avenir Book" panose="02000503020000020003" pitchFamily="2" charset="0"/>
              </a:rPr>
              <a:t>»</a:t>
            </a:r>
            <a:endParaRPr lang="en-US" sz="7200" dirty="0">
              <a:solidFill>
                <a:srgbClr val="1C1C1C"/>
              </a:solidFill>
              <a:latin typeface="Avenir Book" panose="02000503020000020003" pitchFamily="2" charset="0"/>
            </a:endParaRPr>
          </a:p>
        </p:txBody>
      </p:sp>
      <p:pic>
        <p:nvPicPr>
          <p:cNvPr id="12290" name="Picture 2">
            <a:extLst>
              <a:ext uri="{FF2B5EF4-FFF2-40B4-BE49-F238E27FC236}">
                <a16:creationId xmlns:a16="http://schemas.microsoft.com/office/drawing/2014/main" id="{00B987B8-C9A9-8309-785A-2FB4C96DF2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7857" y="3114675"/>
            <a:ext cx="7962296"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316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2191495" y="3810"/>
            <a:ext cx="6096505" cy="4404164"/>
          </a:xfrm>
          <a:custGeom>
            <a:avLst/>
            <a:gdLst/>
            <a:ahLst/>
            <a:cxnLst/>
            <a:rect l="l" t="t" r="r" b="b"/>
            <a:pathLst>
              <a:path w="6096505" h="4404164">
                <a:moveTo>
                  <a:pt x="0" y="0"/>
                </a:moveTo>
                <a:lnTo>
                  <a:pt x="6096505" y="0"/>
                </a:lnTo>
                <a:lnTo>
                  <a:pt x="6096505" y="4404164"/>
                </a:lnTo>
                <a:lnTo>
                  <a:pt x="0" y="4404164"/>
                </a:lnTo>
                <a:lnTo>
                  <a:pt x="0" y="0"/>
                </a:lnTo>
                <a:close/>
              </a:path>
            </a:pathLst>
          </a:custGeom>
          <a:blipFill>
            <a:blip r:embed="rId4"/>
            <a:stretch>
              <a:fillRect/>
            </a:stretch>
          </a:blipFill>
        </p:spPr>
        <p:txBody>
          <a:bodyPr/>
          <a:lstStyle/>
          <a:p>
            <a:endParaRPr lang="en-US"/>
          </a:p>
        </p:txBody>
      </p:sp>
      <p:sp>
        <p:nvSpPr>
          <p:cNvPr id="4" name="Freeform 4"/>
          <p:cNvSpPr/>
          <p:nvPr/>
        </p:nvSpPr>
        <p:spPr>
          <a:xfrm>
            <a:off x="15822438" y="7821438"/>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028700" y="838200"/>
            <a:ext cx="9298930" cy="861005"/>
          </a:xfrm>
          <a:prstGeom prst="rect">
            <a:avLst/>
          </a:prstGeom>
        </p:spPr>
        <p:txBody>
          <a:bodyPr lIns="0" tIns="0" rIns="0" bIns="0" rtlCol="0" anchor="t">
            <a:spAutoFit/>
          </a:bodyPr>
          <a:lstStyle/>
          <a:p>
            <a:pPr>
              <a:lnSpc>
                <a:spcPts val="6999"/>
              </a:lnSpc>
              <a:spcBef>
                <a:spcPct val="0"/>
              </a:spcBef>
            </a:pPr>
            <a:r>
              <a:rPr lang="en-US" sz="4999" dirty="0" err="1">
                <a:solidFill>
                  <a:srgbClr val="1C1C1C"/>
                </a:solidFill>
                <a:latin typeface="Avenir Bold"/>
              </a:rPr>
              <a:t>Soutien</a:t>
            </a:r>
            <a:endParaRPr lang="en-US" sz="4999" dirty="0">
              <a:solidFill>
                <a:srgbClr val="1C1C1C"/>
              </a:solidFill>
              <a:latin typeface="Avenir Bold"/>
            </a:endParaRPr>
          </a:p>
        </p:txBody>
      </p:sp>
      <p:sp>
        <p:nvSpPr>
          <p:cNvPr id="7" name="TextBox 7"/>
          <p:cNvSpPr txBox="1"/>
          <p:nvPr/>
        </p:nvSpPr>
        <p:spPr>
          <a:xfrm>
            <a:off x="1981200" y="1866900"/>
            <a:ext cx="14793738" cy="7810664"/>
          </a:xfrm>
          <a:prstGeom prst="rect">
            <a:avLst/>
          </a:prstGeom>
        </p:spPr>
        <p:txBody>
          <a:bodyPr wrap="square" lIns="0" tIns="0" rIns="0" bIns="0" rtlCol="0" anchor="t">
            <a:spAutoFit/>
          </a:bodyPr>
          <a:lstStyle/>
          <a:p>
            <a:pPr>
              <a:lnSpc>
                <a:spcPts val="5600"/>
              </a:lnSpc>
            </a:pPr>
            <a:r>
              <a:rPr lang="en-US" sz="3200" b="1" u="sng" dirty="0" err="1">
                <a:solidFill>
                  <a:srgbClr val="1C1C1C"/>
                </a:solidFill>
                <a:latin typeface="Avenir Light"/>
              </a:rPr>
              <a:t>Ressources</a:t>
            </a:r>
            <a:r>
              <a:rPr lang="en-US" sz="3200" b="1" u="sng" dirty="0">
                <a:solidFill>
                  <a:srgbClr val="1C1C1C"/>
                </a:solidFill>
                <a:latin typeface="Avenir Light"/>
              </a:rPr>
              <a:t> </a:t>
            </a:r>
            <a:r>
              <a:rPr lang="en-US" sz="3200" b="1" u="sng" dirty="0" err="1">
                <a:solidFill>
                  <a:srgbClr val="1C1C1C"/>
                </a:solidFill>
                <a:latin typeface="Avenir Light"/>
              </a:rPr>
              <a:t>en</a:t>
            </a:r>
            <a:r>
              <a:rPr lang="en-US" sz="3200" b="1" u="sng" dirty="0">
                <a:solidFill>
                  <a:srgbClr val="1C1C1C"/>
                </a:solidFill>
                <a:latin typeface="Avenir Light"/>
              </a:rPr>
              <a:t> milieu </a:t>
            </a:r>
            <a:r>
              <a:rPr lang="en-US" sz="3200" b="1" u="sng" dirty="0" err="1">
                <a:solidFill>
                  <a:srgbClr val="1C1C1C"/>
                </a:solidFill>
                <a:latin typeface="Avenir Light"/>
              </a:rPr>
              <a:t>scolaire</a:t>
            </a:r>
            <a:r>
              <a:rPr lang="en-US" sz="3200" b="1" u="sng" dirty="0">
                <a:solidFill>
                  <a:srgbClr val="1C1C1C"/>
                </a:solidFill>
                <a:latin typeface="Avenir Light"/>
              </a:rPr>
              <a:t> :</a:t>
            </a:r>
          </a:p>
          <a:p>
            <a:pPr>
              <a:lnSpc>
                <a:spcPts val="5600"/>
              </a:lnSpc>
            </a:pPr>
            <a:r>
              <a:rPr lang="en-US" sz="2000" i="1" dirty="0">
                <a:solidFill>
                  <a:srgbClr val="1C1C1C"/>
                </a:solidFill>
                <a:latin typeface="Avenir Light"/>
              </a:rPr>
              <a:t>(</a:t>
            </a:r>
            <a:r>
              <a:rPr lang="en-US" sz="2000" i="1" dirty="0" err="1">
                <a:solidFill>
                  <a:srgbClr val="1C1C1C"/>
                </a:solidFill>
                <a:latin typeface="Avenir Light"/>
              </a:rPr>
              <a:t>À</a:t>
            </a:r>
            <a:r>
              <a:rPr lang="en-US" sz="2000" i="1" dirty="0">
                <a:solidFill>
                  <a:srgbClr val="1C1C1C"/>
                </a:solidFill>
                <a:latin typeface="Avenir Light"/>
              </a:rPr>
              <a:t> </a:t>
            </a:r>
            <a:r>
              <a:rPr lang="en-US" sz="2000" i="1" dirty="0" err="1">
                <a:solidFill>
                  <a:srgbClr val="1C1C1C"/>
                </a:solidFill>
                <a:latin typeface="Avenir Light"/>
              </a:rPr>
              <a:t>ajouter</a:t>
            </a:r>
            <a:r>
              <a:rPr lang="en-US" sz="2000" i="1" dirty="0">
                <a:solidFill>
                  <a:srgbClr val="1C1C1C"/>
                </a:solidFill>
                <a:latin typeface="Avenir Light"/>
              </a:rPr>
              <a:t>)</a:t>
            </a:r>
          </a:p>
          <a:p>
            <a:pPr>
              <a:lnSpc>
                <a:spcPts val="5600"/>
              </a:lnSpc>
            </a:pPr>
            <a:endParaRPr lang="en-US" sz="2400" dirty="0">
              <a:solidFill>
                <a:srgbClr val="1C1C1C"/>
              </a:solidFill>
              <a:latin typeface="Avenir Light"/>
            </a:endParaRPr>
          </a:p>
          <a:p>
            <a:pPr>
              <a:lnSpc>
                <a:spcPts val="5600"/>
              </a:lnSpc>
            </a:pPr>
            <a:r>
              <a:rPr lang="en-US" sz="3200" b="1" u="sng" dirty="0" err="1">
                <a:solidFill>
                  <a:srgbClr val="1C1C1C"/>
                </a:solidFill>
                <a:latin typeface="Avenir Light"/>
              </a:rPr>
              <a:t>Ressources</a:t>
            </a:r>
            <a:r>
              <a:rPr lang="en-US" sz="3200" b="1" u="sng" dirty="0">
                <a:solidFill>
                  <a:srgbClr val="1C1C1C"/>
                </a:solidFill>
                <a:latin typeface="Avenir Light"/>
              </a:rPr>
              <a:t> </a:t>
            </a:r>
            <a:r>
              <a:rPr lang="en-US" sz="3200" b="1" u="sng" dirty="0" err="1">
                <a:solidFill>
                  <a:srgbClr val="1C1C1C"/>
                </a:solidFill>
                <a:latin typeface="Avenir Light"/>
              </a:rPr>
              <a:t>à</a:t>
            </a:r>
            <a:r>
              <a:rPr lang="en-US" sz="3200" b="1" u="sng" dirty="0">
                <a:solidFill>
                  <a:srgbClr val="1C1C1C"/>
                </a:solidFill>
                <a:latin typeface="Avenir Light"/>
              </a:rPr>
              <a:t> </a:t>
            </a:r>
            <a:r>
              <a:rPr lang="en-US" sz="3200" b="1" u="sng" dirty="0" err="1">
                <a:solidFill>
                  <a:srgbClr val="1C1C1C"/>
                </a:solidFill>
                <a:latin typeface="Avenir Light"/>
              </a:rPr>
              <a:t>l’échelle</a:t>
            </a:r>
            <a:r>
              <a:rPr lang="en-US" sz="3200" b="1" u="sng" dirty="0">
                <a:solidFill>
                  <a:srgbClr val="1C1C1C"/>
                </a:solidFill>
                <a:latin typeface="Avenir Light"/>
              </a:rPr>
              <a:t> du Québec:</a:t>
            </a:r>
          </a:p>
          <a:p>
            <a:pPr>
              <a:lnSpc>
                <a:spcPts val="5600"/>
              </a:lnSpc>
            </a:pPr>
            <a:r>
              <a:rPr lang="en-US" sz="2800" b="1" dirty="0">
                <a:solidFill>
                  <a:srgbClr val="1C1C1C"/>
                </a:solidFill>
                <a:latin typeface="Avenir Light"/>
              </a:rPr>
              <a:t>Tel-</a:t>
            </a:r>
            <a:r>
              <a:rPr lang="en-US" sz="2800" b="1" dirty="0" err="1">
                <a:solidFill>
                  <a:srgbClr val="1C1C1C"/>
                </a:solidFill>
                <a:latin typeface="Avenir Light"/>
              </a:rPr>
              <a:t>jeunes</a:t>
            </a:r>
            <a:r>
              <a:rPr lang="en-US" sz="2800" b="1" dirty="0">
                <a:solidFill>
                  <a:srgbClr val="1C1C1C"/>
                </a:solidFill>
                <a:latin typeface="Avenir Light"/>
              </a:rPr>
              <a:t>:</a:t>
            </a:r>
          </a:p>
          <a:p>
            <a:pPr>
              <a:lnSpc>
                <a:spcPts val="5600"/>
              </a:lnSpc>
            </a:pPr>
            <a:r>
              <a:rPr lang="en-US" sz="2400" dirty="0">
                <a:solidFill>
                  <a:srgbClr val="1C1C1C"/>
                </a:solidFill>
                <a:latin typeface="Avenir Light"/>
                <a:hlinkClick r:id="rId6"/>
              </a:rPr>
              <a:t>https://</a:t>
            </a:r>
            <a:r>
              <a:rPr lang="en-US" sz="2400" dirty="0" err="1">
                <a:solidFill>
                  <a:srgbClr val="1C1C1C"/>
                </a:solidFill>
                <a:latin typeface="Avenir Light"/>
                <a:hlinkClick r:id="rId6"/>
              </a:rPr>
              <a:t>www.teljeunes.com</a:t>
            </a:r>
            <a:r>
              <a:rPr lang="en-US" sz="2400" dirty="0">
                <a:solidFill>
                  <a:srgbClr val="1C1C1C"/>
                </a:solidFill>
                <a:latin typeface="Avenir Light"/>
                <a:hlinkClick r:id="rId6"/>
              </a:rPr>
              <a:t>/Tel-</a:t>
            </a:r>
            <a:r>
              <a:rPr lang="en-US" sz="2400" dirty="0" err="1">
                <a:solidFill>
                  <a:srgbClr val="1C1C1C"/>
                </a:solidFill>
                <a:latin typeface="Avenir Light"/>
                <a:hlinkClick r:id="rId6"/>
              </a:rPr>
              <a:t>jeunes</a:t>
            </a:r>
            <a:endParaRPr lang="en-US" sz="2400" dirty="0">
              <a:solidFill>
                <a:srgbClr val="1C1C1C"/>
              </a:solidFill>
              <a:latin typeface="Avenir Light"/>
            </a:endParaRPr>
          </a:p>
          <a:p>
            <a:pPr>
              <a:lnSpc>
                <a:spcPts val="5600"/>
              </a:lnSpc>
            </a:pPr>
            <a:r>
              <a:rPr lang="en-US" sz="2400" dirty="0" err="1">
                <a:solidFill>
                  <a:srgbClr val="1C1C1C"/>
                </a:solidFill>
                <a:latin typeface="Avenir Light"/>
              </a:rPr>
              <a:t>Clavardage-Téléphone</a:t>
            </a:r>
            <a:r>
              <a:rPr lang="en-US" sz="2400" dirty="0">
                <a:solidFill>
                  <a:srgbClr val="1C1C1C"/>
                </a:solidFill>
                <a:latin typeface="Avenir Light"/>
              </a:rPr>
              <a:t>- Forum | </a:t>
            </a:r>
            <a:r>
              <a:rPr lang="en-US" sz="2400" dirty="0" err="1">
                <a:solidFill>
                  <a:srgbClr val="1C1C1C"/>
                </a:solidFill>
                <a:latin typeface="Avenir Light"/>
              </a:rPr>
              <a:t>Confidentiel</a:t>
            </a:r>
            <a:r>
              <a:rPr lang="en-US" sz="2400" dirty="0">
                <a:solidFill>
                  <a:srgbClr val="1C1C1C"/>
                </a:solidFill>
                <a:latin typeface="Avenir Light"/>
              </a:rPr>
              <a:t> et </a:t>
            </a:r>
            <a:r>
              <a:rPr lang="en-US" sz="2400" dirty="0" err="1">
                <a:solidFill>
                  <a:srgbClr val="1C1C1C"/>
                </a:solidFill>
                <a:latin typeface="Avenir Light"/>
              </a:rPr>
              <a:t>gratuit</a:t>
            </a:r>
            <a:r>
              <a:rPr lang="en-US" sz="2400" dirty="0">
                <a:solidFill>
                  <a:srgbClr val="1C1C1C"/>
                </a:solidFill>
                <a:latin typeface="Avenir Light"/>
              </a:rPr>
              <a:t>!</a:t>
            </a:r>
          </a:p>
          <a:p>
            <a:pPr marL="1143000" indent="-330200">
              <a:lnSpc>
                <a:spcPts val="5600"/>
              </a:lnSpc>
              <a:buFont typeface="Arial" panose="020B0604020202020204" pitchFamily="34" charset="0"/>
              <a:buChar char="•"/>
            </a:pPr>
            <a:r>
              <a:rPr lang="en-US" sz="2400" dirty="0" err="1">
                <a:solidFill>
                  <a:srgbClr val="1C1C1C"/>
                </a:solidFill>
                <a:latin typeface="Avenir Light"/>
              </a:rPr>
              <a:t>Calacs</a:t>
            </a:r>
            <a:r>
              <a:rPr lang="en-US" sz="2400" dirty="0">
                <a:solidFill>
                  <a:srgbClr val="1C1C1C"/>
                </a:solidFill>
                <a:latin typeface="Avenir Light"/>
              </a:rPr>
              <a:t>: </a:t>
            </a:r>
            <a:r>
              <a:rPr lang="en-US" sz="2400" dirty="0" err="1">
                <a:solidFill>
                  <a:srgbClr val="1C1C1C"/>
                </a:solidFill>
                <a:latin typeface="Avenir Light"/>
              </a:rPr>
              <a:t>centre</a:t>
            </a:r>
            <a:r>
              <a:rPr lang="en-US" sz="2400" dirty="0">
                <a:solidFill>
                  <a:srgbClr val="1C1C1C"/>
                </a:solidFill>
                <a:latin typeface="Avenir Light"/>
              </a:rPr>
              <a:t> </a:t>
            </a:r>
            <a:r>
              <a:rPr lang="en-US" sz="2400" dirty="0" err="1">
                <a:solidFill>
                  <a:srgbClr val="1C1C1C"/>
                </a:solidFill>
                <a:latin typeface="Avenir Light"/>
              </a:rPr>
              <a:t>d’aide</a:t>
            </a:r>
            <a:r>
              <a:rPr lang="en-US" sz="2400" dirty="0">
                <a:solidFill>
                  <a:srgbClr val="1C1C1C"/>
                </a:solidFill>
                <a:latin typeface="Avenir Light"/>
              </a:rPr>
              <a:t> et de lute </a:t>
            </a:r>
            <a:r>
              <a:rPr lang="en-US" sz="2400" dirty="0" err="1">
                <a:solidFill>
                  <a:srgbClr val="1C1C1C"/>
                </a:solidFill>
                <a:latin typeface="Avenir Light"/>
              </a:rPr>
              <a:t>contre</a:t>
            </a:r>
            <a:r>
              <a:rPr lang="en-US" sz="2400" dirty="0">
                <a:solidFill>
                  <a:srgbClr val="1C1C1C"/>
                </a:solidFill>
                <a:latin typeface="Avenir Light"/>
              </a:rPr>
              <a:t> les </a:t>
            </a:r>
            <a:r>
              <a:rPr lang="en-US" sz="2400" dirty="0" err="1">
                <a:solidFill>
                  <a:srgbClr val="1C1C1C"/>
                </a:solidFill>
                <a:latin typeface="Avenir Light"/>
              </a:rPr>
              <a:t>agressions</a:t>
            </a:r>
            <a:r>
              <a:rPr lang="en-US" sz="2400" dirty="0">
                <a:solidFill>
                  <a:srgbClr val="1C1C1C"/>
                </a:solidFill>
                <a:latin typeface="Avenir Light"/>
              </a:rPr>
              <a:t> </a:t>
            </a:r>
            <a:r>
              <a:rPr lang="en-US" sz="2400" dirty="0" err="1">
                <a:solidFill>
                  <a:srgbClr val="1C1C1C"/>
                </a:solidFill>
                <a:latin typeface="Avenir Light"/>
              </a:rPr>
              <a:t>à</a:t>
            </a:r>
            <a:r>
              <a:rPr lang="en-US" sz="2400" dirty="0">
                <a:solidFill>
                  <a:srgbClr val="1C1C1C"/>
                </a:solidFill>
                <a:latin typeface="Avenir Light"/>
              </a:rPr>
              <a:t> </a:t>
            </a:r>
            <a:r>
              <a:rPr lang="en-US" sz="2400" dirty="0" err="1">
                <a:solidFill>
                  <a:srgbClr val="1C1C1C"/>
                </a:solidFill>
                <a:latin typeface="Avenir Light"/>
              </a:rPr>
              <a:t>caractère</a:t>
            </a:r>
            <a:r>
              <a:rPr lang="en-US" sz="2400" dirty="0">
                <a:solidFill>
                  <a:srgbClr val="1C1C1C"/>
                </a:solidFill>
                <a:latin typeface="Avenir Light"/>
              </a:rPr>
              <a:t> </a:t>
            </a:r>
            <a:r>
              <a:rPr lang="en-US" sz="2400" dirty="0" err="1">
                <a:solidFill>
                  <a:srgbClr val="1C1C1C"/>
                </a:solidFill>
                <a:latin typeface="Avenir Light"/>
              </a:rPr>
              <a:t>sexuel</a:t>
            </a:r>
            <a:endParaRPr lang="en-US" sz="2400" dirty="0">
              <a:solidFill>
                <a:srgbClr val="1C1C1C"/>
              </a:solidFill>
              <a:latin typeface="Avenir Light"/>
            </a:endParaRPr>
          </a:p>
          <a:p>
            <a:pPr marL="1498600" indent="-330200">
              <a:lnSpc>
                <a:spcPts val="5600"/>
              </a:lnSpc>
            </a:pPr>
            <a:r>
              <a:rPr lang="en-US" sz="2400" dirty="0">
                <a:solidFill>
                  <a:srgbClr val="1C1C1C"/>
                </a:solidFill>
                <a:latin typeface="Avenir Light"/>
              </a:rPr>
              <a:t>https://</a:t>
            </a:r>
            <a:r>
              <a:rPr lang="en-US" sz="2400" dirty="0" err="1">
                <a:solidFill>
                  <a:srgbClr val="1C1C1C"/>
                </a:solidFill>
                <a:latin typeface="Avenir Light"/>
              </a:rPr>
              <a:t>www.calacs.ca</a:t>
            </a:r>
            <a:r>
              <a:rPr lang="en-US" sz="2400" dirty="0">
                <a:solidFill>
                  <a:srgbClr val="1C1C1C"/>
                </a:solidFill>
                <a:latin typeface="Avenir Light"/>
              </a:rPr>
              <a:t>/</a:t>
            </a:r>
          </a:p>
          <a:p>
            <a:pPr marL="1143000" indent="-330200">
              <a:lnSpc>
                <a:spcPts val="5600"/>
              </a:lnSpc>
              <a:buFont typeface="Arial" panose="020B0604020202020204" pitchFamily="34" charset="0"/>
              <a:buChar char="•"/>
            </a:pPr>
            <a:r>
              <a:rPr lang="en-US" sz="2400" dirty="0">
                <a:solidFill>
                  <a:srgbClr val="1C1C1C"/>
                </a:solidFill>
                <a:latin typeface="Avenir Light"/>
              </a:rPr>
              <a:t>CLES: Concertation des </a:t>
            </a:r>
            <a:r>
              <a:rPr lang="en-US" sz="2400" dirty="0" err="1">
                <a:solidFill>
                  <a:srgbClr val="1C1C1C"/>
                </a:solidFill>
                <a:latin typeface="Avenir Light"/>
              </a:rPr>
              <a:t>luttes</a:t>
            </a:r>
            <a:r>
              <a:rPr lang="en-US" sz="2400" dirty="0">
                <a:solidFill>
                  <a:srgbClr val="1C1C1C"/>
                </a:solidFill>
                <a:latin typeface="Avenir Light"/>
              </a:rPr>
              <a:t> </a:t>
            </a:r>
            <a:r>
              <a:rPr lang="en-US" sz="2400" dirty="0" err="1">
                <a:solidFill>
                  <a:srgbClr val="1C1C1C"/>
                </a:solidFill>
                <a:latin typeface="Avenir Light"/>
              </a:rPr>
              <a:t>contre</a:t>
            </a:r>
            <a:r>
              <a:rPr lang="en-US" sz="2400" dirty="0">
                <a:solidFill>
                  <a:srgbClr val="1C1C1C"/>
                </a:solidFill>
                <a:latin typeface="Avenir Light"/>
              </a:rPr>
              <a:t> </a:t>
            </a:r>
            <a:r>
              <a:rPr lang="en-US" sz="2400" dirty="0" err="1">
                <a:solidFill>
                  <a:srgbClr val="1C1C1C"/>
                </a:solidFill>
                <a:latin typeface="Avenir Light"/>
              </a:rPr>
              <a:t>l’exploitation</a:t>
            </a:r>
            <a:r>
              <a:rPr lang="en-US" sz="2400" dirty="0">
                <a:solidFill>
                  <a:srgbClr val="1C1C1C"/>
                </a:solidFill>
                <a:latin typeface="Avenir Light"/>
              </a:rPr>
              <a:t> </a:t>
            </a:r>
            <a:r>
              <a:rPr lang="en-US" sz="2400" dirty="0" err="1">
                <a:solidFill>
                  <a:srgbClr val="1C1C1C"/>
                </a:solidFill>
                <a:latin typeface="Avenir Light"/>
              </a:rPr>
              <a:t>sexuelle</a:t>
            </a:r>
            <a:endParaRPr lang="en-US" sz="2400" dirty="0">
              <a:solidFill>
                <a:srgbClr val="1C1C1C"/>
              </a:solidFill>
              <a:latin typeface="Avenir Light"/>
            </a:endParaRPr>
          </a:p>
          <a:p>
            <a:pPr marL="1498600" indent="-330200">
              <a:lnSpc>
                <a:spcPts val="5600"/>
              </a:lnSpc>
            </a:pPr>
            <a:r>
              <a:rPr lang="en-US" sz="2400" dirty="0">
                <a:solidFill>
                  <a:srgbClr val="1C1C1C"/>
                </a:solidFill>
                <a:latin typeface="Avenir Light"/>
              </a:rPr>
              <a:t>https://</a:t>
            </a:r>
            <a:r>
              <a:rPr lang="en-US" sz="2400" dirty="0" err="1">
                <a:solidFill>
                  <a:srgbClr val="1C1C1C"/>
                </a:solidFill>
                <a:latin typeface="Avenir Light"/>
              </a:rPr>
              <a:t>www.lacles.org</a:t>
            </a:r>
            <a:r>
              <a:rPr lang="en-US" sz="2400" dirty="0">
                <a:solidFill>
                  <a:srgbClr val="1C1C1C"/>
                </a:solidFill>
                <a:latin typeface="Avenir Light"/>
              </a:rPr>
              <a:t>/</a:t>
            </a:r>
          </a:p>
        </p:txBody>
      </p:sp>
    </p:spTree>
    <p:extLst>
      <p:ext uri="{BB962C8B-B14F-4D97-AF65-F5344CB8AC3E}">
        <p14:creationId xmlns:p14="http://schemas.microsoft.com/office/powerpoint/2010/main" val="3857212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782235" cy="10287000"/>
            <a:chOff x="0" y="0"/>
            <a:chExt cx="1522893" cy="2709333"/>
          </a:xfrm>
        </p:grpSpPr>
        <p:sp>
          <p:nvSpPr>
            <p:cNvPr id="3" name="Freeform 3"/>
            <p:cNvSpPr/>
            <p:nvPr/>
          </p:nvSpPr>
          <p:spPr>
            <a:xfrm>
              <a:off x="0" y="0"/>
              <a:ext cx="1522893" cy="2709333"/>
            </a:xfrm>
            <a:custGeom>
              <a:avLst/>
              <a:gdLst/>
              <a:ahLst/>
              <a:cxnLst/>
              <a:rect l="l" t="t" r="r" b="b"/>
              <a:pathLst>
                <a:path w="1522893" h="2709333">
                  <a:moveTo>
                    <a:pt x="0" y="0"/>
                  </a:moveTo>
                  <a:lnTo>
                    <a:pt x="1522893" y="0"/>
                  </a:lnTo>
                  <a:lnTo>
                    <a:pt x="1522893" y="2709333"/>
                  </a:lnTo>
                  <a:lnTo>
                    <a:pt x="0" y="2709333"/>
                  </a:lnTo>
                  <a:close/>
                </a:path>
              </a:pathLst>
            </a:custGeom>
            <a:solidFill>
              <a:srgbClr val="C0C6CF"/>
            </a:solidFill>
          </p:spPr>
          <p:txBody>
            <a:bodyPr/>
            <a:lstStyle/>
            <a:p>
              <a:endParaRPr lang="en-US"/>
            </a:p>
          </p:txBody>
        </p:sp>
        <p:sp>
          <p:nvSpPr>
            <p:cNvPr id="4" name="TextBox 4"/>
            <p:cNvSpPr txBox="1"/>
            <p:nvPr/>
          </p:nvSpPr>
          <p:spPr>
            <a:xfrm>
              <a:off x="0" y="-38100"/>
              <a:ext cx="15228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782235" y="0"/>
            <a:ext cx="12685059" cy="10287000"/>
            <a:chOff x="0" y="0"/>
            <a:chExt cx="3340921" cy="2709333"/>
          </a:xfrm>
        </p:grpSpPr>
        <p:sp>
          <p:nvSpPr>
            <p:cNvPr id="6" name="Freeform 6"/>
            <p:cNvSpPr/>
            <p:nvPr/>
          </p:nvSpPr>
          <p:spPr>
            <a:xfrm>
              <a:off x="0" y="0"/>
              <a:ext cx="3340921" cy="2709333"/>
            </a:xfrm>
            <a:custGeom>
              <a:avLst/>
              <a:gdLst/>
              <a:ahLst/>
              <a:cxnLst/>
              <a:rect l="l" t="t" r="r" b="b"/>
              <a:pathLst>
                <a:path w="3340921" h="2709333">
                  <a:moveTo>
                    <a:pt x="0" y="0"/>
                  </a:moveTo>
                  <a:lnTo>
                    <a:pt x="3340921" y="0"/>
                  </a:lnTo>
                  <a:lnTo>
                    <a:pt x="3340921" y="2709333"/>
                  </a:lnTo>
                  <a:lnTo>
                    <a:pt x="0" y="2709333"/>
                  </a:lnTo>
                  <a:close/>
                </a:path>
              </a:pathLst>
            </a:custGeom>
            <a:solidFill>
              <a:srgbClr val="F0F0F0"/>
            </a:solidFill>
          </p:spPr>
          <p:txBody>
            <a:bodyPr/>
            <a:lstStyle/>
            <a:p>
              <a:endParaRPr lang="en-US"/>
            </a:p>
          </p:txBody>
        </p:sp>
        <p:sp>
          <p:nvSpPr>
            <p:cNvPr id="7" name="TextBox 7"/>
            <p:cNvSpPr txBox="1"/>
            <p:nvPr/>
          </p:nvSpPr>
          <p:spPr>
            <a:xfrm>
              <a:off x="0" y="-38100"/>
              <a:ext cx="3340921" cy="274743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432248" y="3009900"/>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697052" y="838200"/>
            <a:ext cx="4753535" cy="1758687"/>
          </a:xfrm>
          <a:prstGeom prst="rect">
            <a:avLst/>
          </a:prstGeom>
        </p:spPr>
        <p:txBody>
          <a:bodyPr lIns="0" tIns="0" rIns="0" bIns="0" rtlCol="0" anchor="t">
            <a:spAutoFit/>
          </a:bodyPr>
          <a:lstStyle/>
          <a:p>
            <a:pPr>
              <a:lnSpc>
                <a:spcPts val="6999"/>
              </a:lnSpc>
              <a:spcBef>
                <a:spcPct val="0"/>
              </a:spcBef>
            </a:pPr>
            <a:r>
              <a:rPr lang="en-US" sz="4999" dirty="0" err="1">
                <a:solidFill>
                  <a:srgbClr val="1C1C1C"/>
                </a:solidFill>
                <a:latin typeface="Avenir Bold"/>
              </a:rPr>
              <a:t>Avertissement</a:t>
            </a:r>
            <a:r>
              <a:rPr lang="en-US" sz="4999" dirty="0">
                <a:solidFill>
                  <a:srgbClr val="1C1C1C"/>
                </a:solidFill>
                <a:latin typeface="Avenir Bold"/>
              </a:rPr>
              <a:t> </a:t>
            </a:r>
          </a:p>
          <a:p>
            <a:pPr>
              <a:lnSpc>
                <a:spcPts val="6999"/>
              </a:lnSpc>
              <a:spcBef>
                <a:spcPct val="0"/>
              </a:spcBef>
            </a:pPr>
            <a:r>
              <a:rPr lang="en-US" sz="4999" dirty="0">
                <a:solidFill>
                  <a:srgbClr val="1C1C1C"/>
                </a:solidFill>
                <a:latin typeface="Avenir Bold"/>
              </a:rPr>
              <a:t>et </a:t>
            </a:r>
            <a:r>
              <a:rPr lang="en-US" sz="4999" dirty="0" err="1">
                <a:solidFill>
                  <a:srgbClr val="1C1C1C"/>
                </a:solidFill>
                <a:latin typeface="Avenir Bold"/>
              </a:rPr>
              <a:t>soutien</a:t>
            </a:r>
            <a:endParaRPr lang="en-US" sz="4999" dirty="0">
              <a:solidFill>
                <a:srgbClr val="1C1C1C"/>
              </a:solidFill>
              <a:latin typeface="Avenir Bold"/>
            </a:endParaRPr>
          </a:p>
        </p:txBody>
      </p:sp>
      <p:sp>
        <p:nvSpPr>
          <p:cNvPr id="11" name="TextBox 11"/>
          <p:cNvSpPr txBox="1"/>
          <p:nvPr/>
        </p:nvSpPr>
        <p:spPr>
          <a:xfrm>
            <a:off x="7085524" y="1670238"/>
            <a:ext cx="9373675" cy="6801862"/>
          </a:xfrm>
          <a:prstGeom prst="rect">
            <a:avLst/>
          </a:prstGeom>
        </p:spPr>
        <p:txBody>
          <a:bodyPr wrap="square" lIns="0" tIns="0" rIns="0" bIns="0" rtlCol="0" anchor="t">
            <a:spAutoFit/>
          </a:bodyPr>
          <a:lstStyle/>
          <a:p>
            <a:pPr algn="l" rtl="0">
              <a:spcBef>
                <a:spcPts val="0"/>
              </a:spcBef>
              <a:spcAft>
                <a:spcPts val="0"/>
              </a:spcAft>
            </a:pPr>
            <a:r>
              <a:rPr lang="en-CA" sz="3600" b="1" i="0" u="sng" strike="noStrike" dirty="0" err="1">
                <a:solidFill>
                  <a:srgbClr val="1C1C1C"/>
                </a:solidFill>
                <a:effectLst/>
                <a:latin typeface="Avenir Book" panose="02000503020000020003" pitchFamily="2" charset="0"/>
              </a:rPr>
              <a:t>Ressources</a:t>
            </a:r>
            <a:r>
              <a:rPr lang="en-CA" sz="3600" b="1" i="0" u="sng" strike="noStrike" dirty="0">
                <a:solidFill>
                  <a:srgbClr val="1C1C1C"/>
                </a:solidFill>
                <a:effectLst/>
                <a:latin typeface="Avenir Book" panose="02000503020000020003" pitchFamily="2" charset="0"/>
              </a:rPr>
              <a:t> </a:t>
            </a:r>
            <a:r>
              <a:rPr lang="en-CA" sz="3600" b="1" i="0" u="sng" strike="noStrike" dirty="0" err="1">
                <a:solidFill>
                  <a:srgbClr val="1C1C1C"/>
                </a:solidFill>
                <a:effectLst/>
                <a:latin typeface="Avenir Book" panose="02000503020000020003" pitchFamily="2" charset="0"/>
              </a:rPr>
              <a:t>en</a:t>
            </a:r>
            <a:r>
              <a:rPr lang="en-CA" sz="3600" b="1" i="0" u="sng" strike="noStrike" dirty="0">
                <a:solidFill>
                  <a:srgbClr val="1C1C1C"/>
                </a:solidFill>
                <a:effectLst/>
                <a:latin typeface="Avenir Book" panose="02000503020000020003" pitchFamily="2" charset="0"/>
              </a:rPr>
              <a:t> milieu </a:t>
            </a:r>
            <a:r>
              <a:rPr lang="en-CA" sz="3600" b="1" i="0" u="sng" strike="noStrike" dirty="0" err="1">
                <a:solidFill>
                  <a:srgbClr val="1C1C1C"/>
                </a:solidFill>
                <a:effectLst/>
                <a:latin typeface="Avenir Book" panose="02000503020000020003" pitchFamily="2" charset="0"/>
              </a:rPr>
              <a:t>scolaire</a:t>
            </a:r>
            <a:r>
              <a:rPr lang="en-CA" sz="3600" b="1" i="0" u="sng" strike="noStrike" dirty="0">
                <a:solidFill>
                  <a:srgbClr val="1C1C1C"/>
                </a:solidFill>
                <a:effectLst/>
                <a:latin typeface="Avenir Book" panose="02000503020000020003" pitchFamily="2" charset="0"/>
              </a:rPr>
              <a:t> :</a:t>
            </a:r>
            <a:endParaRPr lang="en-CA" sz="6000" b="1" i="0" u="sng" strike="noStrike" dirty="0">
              <a:solidFill>
                <a:srgbClr val="1C1C1C"/>
              </a:solidFill>
              <a:effectLst/>
              <a:latin typeface="Avenir Book" panose="02000503020000020003" pitchFamily="2" charset="0"/>
            </a:endParaRPr>
          </a:p>
          <a:p>
            <a:pPr algn="l" rtl="0">
              <a:spcBef>
                <a:spcPts val="0"/>
              </a:spcBef>
              <a:spcAft>
                <a:spcPts val="1200"/>
              </a:spcAft>
            </a:pPr>
            <a:br>
              <a:rPr lang="en-CA" sz="6000" b="0" i="0" u="none" strike="noStrike" dirty="0">
                <a:solidFill>
                  <a:srgbClr val="1C1C1C"/>
                </a:solidFill>
                <a:effectLst/>
                <a:latin typeface="Avenir Book" panose="02000503020000020003" pitchFamily="2" charset="0"/>
              </a:rPr>
            </a:br>
            <a:r>
              <a:rPr lang="en-CA" sz="3600" b="1" i="0" u="sng" strike="noStrike" dirty="0" err="1">
                <a:solidFill>
                  <a:srgbClr val="1C1C1C"/>
                </a:solidFill>
                <a:effectLst/>
                <a:latin typeface="Avenir Book" panose="02000503020000020003" pitchFamily="2" charset="0"/>
              </a:rPr>
              <a:t>Ressources</a:t>
            </a:r>
            <a:r>
              <a:rPr lang="en-CA" sz="3600" b="1" i="0" u="sng" strike="noStrike" dirty="0">
                <a:solidFill>
                  <a:srgbClr val="1C1C1C"/>
                </a:solidFill>
                <a:effectLst/>
                <a:latin typeface="Avenir Book" panose="02000503020000020003" pitchFamily="2" charset="0"/>
              </a:rPr>
              <a:t> </a:t>
            </a:r>
            <a:r>
              <a:rPr lang="en-CA" sz="3600" b="1" i="0" u="sng" strike="noStrike" dirty="0" err="1">
                <a:solidFill>
                  <a:srgbClr val="1C1C1C"/>
                </a:solidFill>
                <a:effectLst/>
                <a:latin typeface="Avenir Book" panose="02000503020000020003" pitchFamily="2" charset="0"/>
              </a:rPr>
              <a:t>à</a:t>
            </a:r>
            <a:r>
              <a:rPr lang="en-CA" sz="3600" b="1" i="0" u="sng" strike="noStrike" dirty="0">
                <a:solidFill>
                  <a:srgbClr val="1C1C1C"/>
                </a:solidFill>
                <a:effectLst/>
                <a:latin typeface="Avenir Book" panose="02000503020000020003" pitchFamily="2" charset="0"/>
              </a:rPr>
              <a:t> </a:t>
            </a:r>
            <a:r>
              <a:rPr lang="en-CA" sz="3600" b="1" i="0" u="sng" strike="noStrike" dirty="0" err="1">
                <a:solidFill>
                  <a:srgbClr val="1C1C1C"/>
                </a:solidFill>
                <a:effectLst/>
                <a:latin typeface="Avenir Book" panose="02000503020000020003" pitchFamily="2" charset="0"/>
              </a:rPr>
              <a:t>l’échelle</a:t>
            </a:r>
            <a:r>
              <a:rPr lang="en-CA" sz="3600" b="1" i="0" u="sng" strike="noStrike" dirty="0">
                <a:solidFill>
                  <a:srgbClr val="1C1C1C"/>
                </a:solidFill>
                <a:effectLst/>
                <a:latin typeface="Avenir Book" panose="02000503020000020003" pitchFamily="2" charset="0"/>
              </a:rPr>
              <a:t> du Canada :</a:t>
            </a:r>
            <a:endParaRPr lang="en-CA" sz="6000" b="1" i="0" u="sng" strike="noStrike" dirty="0">
              <a:solidFill>
                <a:srgbClr val="1C1C1C"/>
              </a:solidFill>
              <a:effectLst/>
              <a:latin typeface="Avenir Book" panose="02000503020000020003" pitchFamily="2" charset="0"/>
            </a:endParaRPr>
          </a:p>
          <a:p>
            <a:pPr marL="1270000" indent="-457200" algn="l" rtl="0">
              <a:spcBef>
                <a:spcPts val="0"/>
              </a:spcBef>
              <a:spcAft>
                <a:spcPts val="0"/>
              </a:spcAft>
              <a:buFont typeface="Arial" panose="020B0604020202020204" pitchFamily="34" charset="0"/>
              <a:buChar char="•"/>
            </a:pPr>
            <a:r>
              <a:rPr lang="en-CA" sz="2800" b="1" i="0" u="none" strike="noStrike" dirty="0" err="1">
                <a:solidFill>
                  <a:schemeClr val="tx1">
                    <a:lumMod val="50000"/>
                    <a:lumOff val="50000"/>
                  </a:schemeClr>
                </a:solidFill>
                <a:effectLst/>
                <a:latin typeface="Avenir Book" panose="02000503020000020003" pitchFamily="2" charset="0"/>
              </a:rPr>
              <a:t>Ligne</a:t>
            </a:r>
            <a:r>
              <a:rPr lang="en-CA" sz="2800" b="1" i="0" u="none" strike="noStrike" dirty="0">
                <a:solidFill>
                  <a:schemeClr val="tx1">
                    <a:lumMod val="50000"/>
                    <a:lumOff val="50000"/>
                  </a:schemeClr>
                </a:solidFill>
                <a:effectLst/>
                <a:latin typeface="Avenir Book" panose="02000503020000020003" pitchFamily="2" charset="0"/>
              </a:rPr>
              <a:t> </a:t>
            </a:r>
            <a:r>
              <a:rPr lang="en-CA" sz="2800" b="1" i="0" u="none" strike="noStrike" dirty="0" err="1">
                <a:solidFill>
                  <a:schemeClr val="tx1">
                    <a:lumMod val="50000"/>
                    <a:lumOff val="50000"/>
                  </a:schemeClr>
                </a:solidFill>
                <a:effectLst/>
                <a:latin typeface="Avenir Book" panose="02000503020000020003" pitchFamily="2" charset="0"/>
              </a:rPr>
              <a:t>d’urgence</a:t>
            </a:r>
            <a:r>
              <a:rPr lang="en-CA" sz="2800" b="1" i="0" u="none" strike="noStrike" dirty="0">
                <a:solidFill>
                  <a:schemeClr val="tx1">
                    <a:lumMod val="50000"/>
                    <a:lumOff val="50000"/>
                  </a:schemeClr>
                </a:solidFill>
                <a:effectLst/>
                <a:latin typeface="Avenir Book" panose="02000503020000020003" pitchFamily="2" charset="0"/>
              </a:rPr>
              <a:t> </a:t>
            </a:r>
            <a:r>
              <a:rPr lang="en-CA" sz="2800" b="1" i="0" u="none" strike="noStrike" dirty="0" err="1">
                <a:solidFill>
                  <a:schemeClr val="tx1">
                    <a:lumMod val="50000"/>
                    <a:lumOff val="50000"/>
                  </a:schemeClr>
                </a:solidFill>
                <a:effectLst/>
                <a:latin typeface="Avenir Book" panose="02000503020000020003" pitchFamily="2" charset="0"/>
              </a:rPr>
              <a:t>canadienne</a:t>
            </a:r>
            <a:r>
              <a:rPr lang="en-CA" sz="2800" b="1" i="0" u="none" strike="noStrike" dirty="0">
                <a:solidFill>
                  <a:schemeClr val="tx1">
                    <a:lumMod val="50000"/>
                    <a:lumOff val="50000"/>
                  </a:schemeClr>
                </a:solidFill>
                <a:effectLst/>
                <a:latin typeface="Avenir Book" panose="02000503020000020003" pitchFamily="2" charset="0"/>
              </a:rPr>
              <a:t> </a:t>
            </a:r>
            <a:r>
              <a:rPr lang="en-CA" sz="2800" b="1" i="0" u="none" strike="noStrike" dirty="0" err="1">
                <a:solidFill>
                  <a:schemeClr val="tx1">
                    <a:lumMod val="50000"/>
                    <a:lumOff val="50000"/>
                  </a:schemeClr>
                </a:solidFill>
                <a:effectLst/>
                <a:latin typeface="Avenir Book" panose="02000503020000020003" pitchFamily="2" charset="0"/>
              </a:rPr>
              <a:t>contre</a:t>
            </a:r>
            <a:r>
              <a:rPr lang="en-CA" sz="2800" b="1" i="0" u="none" strike="noStrike" dirty="0">
                <a:solidFill>
                  <a:schemeClr val="tx1">
                    <a:lumMod val="50000"/>
                    <a:lumOff val="50000"/>
                  </a:schemeClr>
                </a:solidFill>
                <a:effectLst/>
                <a:latin typeface="Avenir Book" panose="02000503020000020003" pitchFamily="2" charset="0"/>
              </a:rPr>
              <a:t> la </a:t>
            </a:r>
            <a:r>
              <a:rPr lang="en-CA" sz="2800" b="1" i="0" u="none" strike="noStrike" dirty="0" err="1">
                <a:solidFill>
                  <a:schemeClr val="tx1">
                    <a:lumMod val="50000"/>
                    <a:lumOff val="50000"/>
                  </a:schemeClr>
                </a:solidFill>
                <a:effectLst/>
                <a:latin typeface="Avenir Book" panose="02000503020000020003" pitchFamily="2" charset="0"/>
              </a:rPr>
              <a:t>traite</a:t>
            </a:r>
            <a:r>
              <a:rPr lang="en-CA" sz="2800" b="1" i="0" u="none" strike="noStrike" dirty="0">
                <a:solidFill>
                  <a:schemeClr val="tx1">
                    <a:lumMod val="50000"/>
                    <a:lumOff val="50000"/>
                  </a:schemeClr>
                </a:solidFill>
                <a:effectLst/>
                <a:latin typeface="Avenir Book" panose="02000503020000020003" pitchFamily="2" charset="0"/>
              </a:rPr>
              <a:t> des </a:t>
            </a:r>
            <a:r>
              <a:rPr lang="en-CA" sz="2800" b="1" i="0" u="none" strike="noStrike" dirty="0" err="1">
                <a:solidFill>
                  <a:schemeClr val="tx1">
                    <a:lumMod val="50000"/>
                    <a:lumOff val="50000"/>
                  </a:schemeClr>
                </a:solidFill>
                <a:effectLst/>
                <a:latin typeface="Avenir Book" panose="02000503020000020003" pitchFamily="2" charset="0"/>
              </a:rPr>
              <a:t>personnes</a:t>
            </a:r>
            <a:r>
              <a:rPr lang="en-CA" sz="2800" b="1" i="0" u="none" strike="noStrike" dirty="0">
                <a:solidFill>
                  <a:schemeClr val="tx1">
                    <a:lumMod val="50000"/>
                    <a:lumOff val="50000"/>
                  </a:schemeClr>
                </a:solidFill>
                <a:effectLst/>
                <a:latin typeface="Avenir Book" panose="02000503020000020003" pitchFamily="2" charset="0"/>
              </a:rPr>
              <a:t> </a:t>
            </a:r>
            <a:endParaRPr lang="en-CA" sz="4800" b="1" i="0" u="none" strike="noStrike" dirty="0">
              <a:solidFill>
                <a:schemeClr val="tx1">
                  <a:lumMod val="50000"/>
                  <a:lumOff val="50000"/>
                </a:schemeClr>
              </a:solidFill>
              <a:effectLst/>
              <a:latin typeface="Avenir Book" panose="02000503020000020003" pitchFamily="2" charset="0"/>
            </a:endParaRPr>
          </a:p>
          <a:p>
            <a:pPr marL="1727200" indent="-457200" algn="l" rtl="0">
              <a:spcBef>
                <a:spcPts val="0"/>
              </a:spcBef>
              <a:spcAft>
                <a:spcPts val="0"/>
              </a:spcAft>
            </a:pPr>
            <a:r>
              <a:rPr lang="en-CA" sz="2800" b="0" i="0" u="sng" strike="noStrike" dirty="0">
                <a:solidFill>
                  <a:schemeClr val="tx1">
                    <a:lumMod val="50000"/>
                    <a:lumOff val="50000"/>
                  </a:schemeClr>
                </a:solidFill>
                <a:effectLst/>
                <a:latin typeface="Avenir Book" panose="02000503020000020003" pitchFamily="2" charset="0"/>
                <a:hlinkClick r:id="rId4">
                  <a:extLst>
                    <a:ext uri="{A12FA001-AC4F-418D-AE19-62706E023703}">
                      <ahyp:hlinkClr xmlns:ahyp="http://schemas.microsoft.com/office/drawing/2018/hyperlinkcolor" val="tx"/>
                    </a:ext>
                  </a:extLst>
                </a:hlinkClick>
              </a:rPr>
              <a:t>canadianhumantraffickinghotline.ca/fr/</a:t>
            </a:r>
            <a:endParaRPr lang="en-CA" sz="4800" b="0" i="0" u="none" strike="noStrike" dirty="0">
              <a:solidFill>
                <a:schemeClr val="tx1">
                  <a:lumMod val="50000"/>
                  <a:lumOff val="50000"/>
                </a:schemeClr>
              </a:solidFill>
              <a:effectLst/>
              <a:latin typeface="Avenir Book" panose="02000503020000020003" pitchFamily="2" charset="0"/>
            </a:endParaRPr>
          </a:p>
          <a:p>
            <a:pPr marL="1727200" indent="-457200" algn="l" rtl="0">
              <a:spcBef>
                <a:spcPts val="0"/>
              </a:spcBef>
              <a:spcAft>
                <a:spcPts val="0"/>
              </a:spcAft>
            </a:pPr>
            <a:r>
              <a:rPr lang="en-CA" sz="2800" b="0" i="0" u="none" strike="noStrike" dirty="0">
                <a:solidFill>
                  <a:schemeClr val="tx1">
                    <a:lumMod val="50000"/>
                    <a:lumOff val="50000"/>
                  </a:schemeClr>
                </a:solidFill>
                <a:effectLst/>
                <a:latin typeface="Avenir Book" panose="02000503020000020003" pitchFamily="2" charset="0"/>
              </a:rPr>
              <a:t>ENG/FR - </a:t>
            </a:r>
            <a:r>
              <a:rPr lang="en-CA" sz="2800" b="0" i="0" u="none" strike="noStrike" dirty="0" err="1">
                <a:solidFill>
                  <a:schemeClr val="tx1">
                    <a:lumMod val="50000"/>
                    <a:lumOff val="50000"/>
                  </a:schemeClr>
                </a:solidFill>
                <a:effectLst/>
                <a:latin typeface="Avenir Book" panose="02000503020000020003" pitchFamily="2" charset="0"/>
              </a:rPr>
              <a:t>Clavardage</a:t>
            </a:r>
            <a:r>
              <a:rPr lang="en-CA" sz="2800" b="0" i="0" u="none" strike="noStrike" dirty="0">
                <a:solidFill>
                  <a:schemeClr val="tx1">
                    <a:lumMod val="50000"/>
                    <a:lumOff val="50000"/>
                  </a:schemeClr>
                </a:solidFill>
                <a:effectLst/>
                <a:latin typeface="Avenir Book" panose="02000503020000020003" pitchFamily="2" charset="0"/>
              </a:rPr>
              <a:t> </a:t>
            </a:r>
            <a:r>
              <a:rPr lang="en-CA" sz="2800" b="0" i="0" u="none" strike="noStrike" dirty="0" err="1">
                <a:solidFill>
                  <a:schemeClr val="tx1">
                    <a:lumMod val="50000"/>
                    <a:lumOff val="50000"/>
                  </a:schemeClr>
                </a:solidFill>
                <a:effectLst/>
                <a:latin typeface="Avenir Book" panose="02000503020000020003" pitchFamily="2" charset="0"/>
              </a:rPr>
              <a:t>en</a:t>
            </a:r>
            <a:r>
              <a:rPr lang="en-CA" sz="2800" b="0" i="0" u="none" strike="noStrike" dirty="0">
                <a:solidFill>
                  <a:schemeClr val="tx1">
                    <a:lumMod val="50000"/>
                    <a:lumOff val="50000"/>
                  </a:schemeClr>
                </a:solidFill>
                <a:effectLst/>
                <a:latin typeface="Avenir Book" panose="02000503020000020003" pitchFamily="2" charset="0"/>
              </a:rPr>
              <a:t> </a:t>
            </a:r>
            <a:r>
              <a:rPr lang="en-CA" sz="2800" b="0" i="0" u="none" strike="noStrike" dirty="0" err="1">
                <a:solidFill>
                  <a:schemeClr val="tx1">
                    <a:lumMod val="50000"/>
                    <a:lumOff val="50000"/>
                  </a:schemeClr>
                </a:solidFill>
                <a:effectLst/>
                <a:latin typeface="Avenir Book" panose="02000503020000020003" pitchFamily="2" charset="0"/>
              </a:rPr>
              <a:t>ligne</a:t>
            </a:r>
            <a:r>
              <a:rPr lang="en-CA" sz="2800" b="0" i="0" u="none" strike="noStrike" dirty="0">
                <a:solidFill>
                  <a:schemeClr val="tx1">
                    <a:lumMod val="50000"/>
                    <a:lumOff val="50000"/>
                  </a:schemeClr>
                </a:solidFill>
                <a:effectLst/>
                <a:latin typeface="Avenir Book" panose="02000503020000020003" pitchFamily="2" charset="0"/>
              </a:rPr>
              <a:t> disponible </a:t>
            </a:r>
          </a:p>
          <a:p>
            <a:pPr marL="1270000" indent="-457200" algn="l" rtl="0">
              <a:spcBef>
                <a:spcPts val="0"/>
              </a:spcBef>
              <a:spcAft>
                <a:spcPts val="0"/>
              </a:spcAft>
            </a:pPr>
            <a:endParaRPr lang="en-CA" sz="4800" b="0" dirty="0">
              <a:solidFill>
                <a:schemeClr val="tx1">
                  <a:lumMod val="50000"/>
                  <a:lumOff val="50000"/>
                </a:schemeClr>
              </a:solidFill>
              <a:latin typeface="Avenir Book" panose="02000503020000020003" pitchFamily="2" charset="0"/>
            </a:endParaRPr>
          </a:p>
          <a:p>
            <a:pPr marL="1270000" indent="-457200" algn="l" rtl="0">
              <a:spcBef>
                <a:spcPts val="0"/>
              </a:spcBef>
              <a:spcAft>
                <a:spcPts val="0"/>
              </a:spcAft>
              <a:buFont typeface="Arial" panose="020B0604020202020204" pitchFamily="34" charset="0"/>
              <a:buChar char="•"/>
            </a:pPr>
            <a:r>
              <a:rPr lang="en-CA" sz="2800" b="1" i="0" u="none" strike="noStrike" dirty="0" err="1">
                <a:solidFill>
                  <a:schemeClr val="tx1">
                    <a:lumMod val="50000"/>
                    <a:lumOff val="50000"/>
                  </a:schemeClr>
                </a:solidFill>
                <a:effectLst/>
                <a:latin typeface="Avenir Book" panose="02000503020000020003" pitchFamily="2" charset="0"/>
              </a:rPr>
              <a:t>Ligne</a:t>
            </a:r>
            <a:r>
              <a:rPr lang="en-CA" sz="2800" b="1" i="0" u="none" strike="noStrike" dirty="0">
                <a:solidFill>
                  <a:schemeClr val="tx1">
                    <a:lumMod val="50000"/>
                    <a:lumOff val="50000"/>
                  </a:schemeClr>
                </a:solidFill>
                <a:effectLst/>
                <a:latin typeface="Avenir Book" panose="02000503020000020003" pitchFamily="2" charset="0"/>
              </a:rPr>
              <a:t> </a:t>
            </a:r>
            <a:r>
              <a:rPr lang="en-CA" sz="2800" b="1" i="0" u="none" strike="noStrike" dirty="0" err="1">
                <a:solidFill>
                  <a:schemeClr val="tx1">
                    <a:lumMod val="50000"/>
                    <a:lumOff val="50000"/>
                  </a:schemeClr>
                </a:solidFill>
                <a:effectLst/>
                <a:latin typeface="Avenir Book" panose="02000503020000020003" pitchFamily="2" charset="0"/>
              </a:rPr>
              <a:t>d’écoute</a:t>
            </a:r>
            <a:r>
              <a:rPr lang="en-CA" sz="2800" b="1" i="0" u="none" strike="noStrike" dirty="0">
                <a:solidFill>
                  <a:schemeClr val="tx1">
                    <a:lumMod val="50000"/>
                    <a:lumOff val="50000"/>
                  </a:schemeClr>
                </a:solidFill>
                <a:effectLst/>
                <a:latin typeface="Avenir Book" panose="02000503020000020003" pitchFamily="2" charset="0"/>
              </a:rPr>
              <a:t> </a:t>
            </a:r>
            <a:r>
              <a:rPr lang="en-CA" sz="2800" b="1" i="0" u="none" strike="noStrike" dirty="0" err="1">
                <a:solidFill>
                  <a:schemeClr val="tx1">
                    <a:lumMod val="50000"/>
                    <a:lumOff val="50000"/>
                  </a:schemeClr>
                </a:solidFill>
                <a:effectLst/>
                <a:latin typeface="Avenir Book" panose="02000503020000020003" pitchFamily="2" charset="0"/>
              </a:rPr>
              <a:t>d’espoir</a:t>
            </a:r>
            <a:r>
              <a:rPr lang="en-CA" sz="2800" b="1" i="0" u="none" strike="noStrike" dirty="0">
                <a:solidFill>
                  <a:schemeClr val="tx1">
                    <a:lumMod val="50000"/>
                    <a:lumOff val="50000"/>
                  </a:schemeClr>
                </a:solidFill>
                <a:effectLst/>
                <a:latin typeface="Avenir Book" panose="02000503020000020003" pitchFamily="2" charset="0"/>
              </a:rPr>
              <a:t> pour le </a:t>
            </a:r>
            <a:r>
              <a:rPr lang="en-CA" sz="2800" b="1" i="0" u="none" strike="noStrike" dirty="0" err="1">
                <a:solidFill>
                  <a:schemeClr val="tx1">
                    <a:lumMod val="50000"/>
                    <a:lumOff val="50000"/>
                  </a:schemeClr>
                </a:solidFill>
                <a:effectLst/>
                <a:latin typeface="Avenir Book" panose="02000503020000020003" pitchFamily="2" charset="0"/>
              </a:rPr>
              <a:t>mieux-être</a:t>
            </a:r>
            <a:endParaRPr lang="en-CA" sz="4800" b="1" i="0" u="none" strike="noStrike" dirty="0">
              <a:solidFill>
                <a:schemeClr val="tx1">
                  <a:lumMod val="50000"/>
                  <a:lumOff val="50000"/>
                </a:schemeClr>
              </a:solidFill>
              <a:effectLst/>
              <a:latin typeface="Avenir Book" panose="02000503020000020003" pitchFamily="2" charset="0"/>
            </a:endParaRPr>
          </a:p>
          <a:p>
            <a:pPr marL="1803400" indent="-533400" algn="l" rtl="0">
              <a:spcBef>
                <a:spcPts val="0"/>
              </a:spcBef>
              <a:spcAft>
                <a:spcPts val="0"/>
              </a:spcAft>
            </a:pPr>
            <a:r>
              <a:rPr lang="en-CA" sz="2800" b="0" i="0" u="sng" strike="noStrike" dirty="0">
                <a:solidFill>
                  <a:schemeClr val="tx1">
                    <a:lumMod val="50000"/>
                    <a:lumOff val="50000"/>
                  </a:schemeClr>
                </a:solidFill>
                <a:effectLst/>
                <a:latin typeface="Avenir Book" panose="02000503020000020003" pitchFamily="2" charset="0"/>
                <a:hlinkClick r:id="rId5">
                  <a:extLst>
                    <a:ext uri="{A12FA001-AC4F-418D-AE19-62706E023703}">
                      <ahyp:hlinkClr xmlns:ahyp="http://schemas.microsoft.com/office/drawing/2018/hyperlinkcolor" val="tx"/>
                    </a:ext>
                  </a:extLst>
                </a:hlinkClick>
              </a:rPr>
              <a:t>espoirpourlemieuxetre.ca</a:t>
            </a:r>
            <a:r>
              <a:rPr lang="en-CA" sz="2800" b="0" i="0" u="sng" strike="noStrike" dirty="0">
                <a:solidFill>
                  <a:schemeClr val="tx1">
                    <a:lumMod val="50000"/>
                    <a:lumOff val="50000"/>
                  </a:schemeClr>
                </a:solidFill>
                <a:effectLst/>
                <a:latin typeface="Avenir Book" panose="02000503020000020003" pitchFamily="2" charset="0"/>
              </a:rPr>
              <a:t> </a:t>
            </a:r>
            <a:endParaRPr lang="en-CA" sz="4800" b="0" i="0" u="none" strike="noStrike" dirty="0">
              <a:solidFill>
                <a:schemeClr val="tx1">
                  <a:lumMod val="50000"/>
                  <a:lumOff val="50000"/>
                </a:schemeClr>
              </a:solidFill>
              <a:effectLst/>
              <a:latin typeface="Avenir Book" panose="02000503020000020003" pitchFamily="2" charset="0"/>
            </a:endParaRPr>
          </a:p>
          <a:p>
            <a:pPr marL="1320800"/>
            <a:r>
              <a:rPr lang="en-CA" sz="2800" b="0" i="0" u="none" strike="noStrike" dirty="0" err="1">
                <a:solidFill>
                  <a:schemeClr val="tx1">
                    <a:lumMod val="50000"/>
                    <a:lumOff val="50000"/>
                  </a:schemeClr>
                </a:solidFill>
                <a:effectLst/>
                <a:latin typeface="Avenir Book" panose="02000503020000020003" pitchFamily="2" charset="0"/>
              </a:rPr>
              <a:t>Apporte</a:t>
            </a:r>
            <a:r>
              <a:rPr lang="en-CA" sz="2800" b="0" i="0" u="none" strike="noStrike" dirty="0">
                <a:solidFill>
                  <a:schemeClr val="tx1">
                    <a:lumMod val="50000"/>
                    <a:lumOff val="50000"/>
                  </a:schemeClr>
                </a:solidFill>
                <a:effectLst/>
                <a:latin typeface="Avenir Book" panose="02000503020000020003" pitchFamily="2" charset="0"/>
              </a:rPr>
              <a:t> </a:t>
            </a:r>
            <a:r>
              <a:rPr lang="en-CA" sz="2800" b="0" i="0" u="none" strike="noStrike" dirty="0" err="1">
                <a:solidFill>
                  <a:schemeClr val="tx1">
                    <a:lumMod val="50000"/>
                    <a:lumOff val="50000"/>
                  </a:schemeClr>
                </a:solidFill>
                <a:effectLst/>
                <a:latin typeface="Avenir Book" panose="02000503020000020003" pitchFamily="2" charset="0"/>
              </a:rPr>
              <a:t>une</a:t>
            </a:r>
            <a:r>
              <a:rPr lang="en-CA" sz="2800" b="0" i="0" u="none" strike="noStrike" dirty="0">
                <a:solidFill>
                  <a:schemeClr val="tx1">
                    <a:lumMod val="50000"/>
                    <a:lumOff val="50000"/>
                  </a:schemeClr>
                </a:solidFill>
                <a:effectLst/>
                <a:latin typeface="Avenir Book" panose="02000503020000020003" pitchFamily="2" charset="0"/>
              </a:rPr>
              <a:t> aide </a:t>
            </a:r>
            <a:r>
              <a:rPr lang="en-CA" sz="2800" b="0" i="0" u="none" strike="noStrike" dirty="0" err="1">
                <a:solidFill>
                  <a:schemeClr val="tx1">
                    <a:lumMod val="50000"/>
                    <a:lumOff val="50000"/>
                  </a:schemeClr>
                </a:solidFill>
                <a:effectLst/>
                <a:latin typeface="Avenir Book" panose="02000503020000020003" pitchFamily="2" charset="0"/>
              </a:rPr>
              <a:t>immédiate</a:t>
            </a:r>
            <a:r>
              <a:rPr lang="en-CA" sz="2800" b="0" i="0" u="none" strike="noStrike" dirty="0">
                <a:solidFill>
                  <a:schemeClr val="tx1">
                    <a:lumMod val="50000"/>
                    <a:lumOff val="50000"/>
                  </a:schemeClr>
                </a:solidFill>
                <a:effectLst/>
                <a:latin typeface="Avenir Book" panose="02000503020000020003" pitchFamily="2" charset="0"/>
              </a:rPr>
              <a:t> </a:t>
            </a:r>
            <a:r>
              <a:rPr lang="en-CA" sz="2800" b="0" i="0" u="none" strike="noStrike" dirty="0" err="1">
                <a:solidFill>
                  <a:schemeClr val="tx1">
                    <a:lumMod val="50000"/>
                    <a:lumOff val="50000"/>
                  </a:schemeClr>
                </a:solidFill>
                <a:effectLst/>
                <a:latin typeface="Avenir Book" panose="02000503020000020003" pitchFamily="2" charset="0"/>
              </a:rPr>
              <a:t>à</a:t>
            </a:r>
            <a:r>
              <a:rPr lang="en-CA" sz="2800" b="0" i="0" u="none" strike="noStrike" dirty="0">
                <a:solidFill>
                  <a:schemeClr val="tx1">
                    <a:lumMod val="50000"/>
                    <a:lumOff val="50000"/>
                  </a:schemeClr>
                </a:solidFill>
                <a:effectLst/>
                <a:latin typeface="Avenir Book" panose="02000503020000020003" pitchFamily="2" charset="0"/>
              </a:rPr>
              <a:t> </a:t>
            </a:r>
            <a:r>
              <a:rPr lang="en-CA" sz="2800" b="0" i="0" u="none" strike="noStrike" dirty="0" err="1">
                <a:solidFill>
                  <a:schemeClr val="tx1">
                    <a:lumMod val="50000"/>
                    <a:lumOff val="50000"/>
                  </a:schemeClr>
                </a:solidFill>
                <a:effectLst/>
                <a:latin typeface="Avenir Book" panose="02000503020000020003" pitchFamily="2" charset="0"/>
              </a:rPr>
              <a:t>tous</a:t>
            </a:r>
            <a:r>
              <a:rPr lang="en-CA" sz="2800" b="0" i="0" u="none" strike="noStrike" dirty="0">
                <a:solidFill>
                  <a:schemeClr val="tx1">
                    <a:lumMod val="50000"/>
                    <a:lumOff val="50000"/>
                  </a:schemeClr>
                </a:solidFill>
                <a:effectLst/>
                <a:latin typeface="Avenir Book" panose="02000503020000020003" pitchFamily="2" charset="0"/>
              </a:rPr>
              <a:t> les peoples </a:t>
            </a:r>
            <a:r>
              <a:rPr lang="en-CA" sz="2800" b="0" i="0" u="none" strike="noStrike" dirty="0" err="1">
                <a:solidFill>
                  <a:schemeClr val="tx1">
                    <a:lumMod val="50000"/>
                    <a:lumOff val="50000"/>
                  </a:schemeClr>
                </a:solidFill>
                <a:effectLst/>
                <a:latin typeface="Avenir Book" panose="02000503020000020003" pitchFamily="2" charset="0"/>
              </a:rPr>
              <a:t>autochtones</a:t>
            </a:r>
            <a:r>
              <a:rPr lang="en-CA" sz="2800" b="0" i="0" u="none" strike="noStrike" dirty="0">
                <a:solidFill>
                  <a:schemeClr val="tx1">
                    <a:lumMod val="50000"/>
                    <a:lumOff val="50000"/>
                  </a:schemeClr>
                </a:solidFill>
                <a:effectLst/>
                <a:latin typeface="Avenir Book" panose="02000503020000020003" pitchFamily="2" charset="0"/>
              </a:rPr>
              <a:t> du Canada. </a:t>
            </a:r>
          </a:p>
          <a:p>
            <a:pPr marL="1727200" indent="-457200"/>
            <a:r>
              <a:rPr lang="en-CA" sz="2800" b="0" i="0" u="none" strike="noStrike" dirty="0">
                <a:solidFill>
                  <a:schemeClr val="tx1">
                    <a:lumMod val="50000"/>
                    <a:lumOff val="50000"/>
                  </a:schemeClr>
                </a:solidFill>
                <a:effectLst/>
                <a:latin typeface="Avenir Book" panose="02000503020000020003" pitchFamily="2" charset="0"/>
              </a:rPr>
              <a:t>ENG/FR - </a:t>
            </a:r>
            <a:r>
              <a:rPr lang="en-CA" sz="2800" b="0" i="0" u="none" strike="noStrike" dirty="0" err="1">
                <a:solidFill>
                  <a:schemeClr val="tx1">
                    <a:lumMod val="50000"/>
                    <a:lumOff val="50000"/>
                  </a:schemeClr>
                </a:solidFill>
                <a:effectLst/>
                <a:latin typeface="Avenir Book" panose="02000503020000020003" pitchFamily="2" charset="0"/>
              </a:rPr>
              <a:t>Clavardage</a:t>
            </a:r>
            <a:r>
              <a:rPr lang="en-CA" sz="2800" b="0" i="0" u="none" strike="noStrike" dirty="0">
                <a:solidFill>
                  <a:schemeClr val="tx1">
                    <a:lumMod val="50000"/>
                    <a:lumOff val="50000"/>
                  </a:schemeClr>
                </a:solidFill>
                <a:effectLst/>
                <a:latin typeface="Avenir Book" panose="02000503020000020003" pitchFamily="2" charset="0"/>
              </a:rPr>
              <a:t> </a:t>
            </a:r>
            <a:r>
              <a:rPr lang="en-CA" sz="2800" b="0" i="0" u="none" strike="noStrike" dirty="0" err="1">
                <a:solidFill>
                  <a:schemeClr val="tx1">
                    <a:lumMod val="50000"/>
                    <a:lumOff val="50000"/>
                  </a:schemeClr>
                </a:solidFill>
                <a:effectLst/>
                <a:latin typeface="Avenir Book" panose="02000503020000020003" pitchFamily="2" charset="0"/>
              </a:rPr>
              <a:t>en</a:t>
            </a:r>
            <a:r>
              <a:rPr lang="en-CA" sz="2800" b="0" i="0" u="none" strike="noStrike" dirty="0">
                <a:solidFill>
                  <a:schemeClr val="tx1">
                    <a:lumMod val="50000"/>
                    <a:lumOff val="50000"/>
                  </a:schemeClr>
                </a:solidFill>
                <a:effectLst/>
                <a:latin typeface="Avenir Book" panose="02000503020000020003" pitchFamily="2" charset="0"/>
              </a:rPr>
              <a:t> </a:t>
            </a:r>
            <a:r>
              <a:rPr lang="en-CA" sz="2800" b="0" i="0" u="none" strike="noStrike" dirty="0" err="1">
                <a:solidFill>
                  <a:schemeClr val="tx1">
                    <a:lumMod val="50000"/>
                    <a:lumOff val="50000"/>
                  </a:schemeClr>
                </a:solidFill>
                <a:effectLst/>
                <a:latin typeface="Avenir Book" panose="02000503020000020003" pitchFamily="2" charset="0"/>
              </a:rPr>
              <a:t>ligne</a:t>
            </a:r>
            <a:r>
              <a:rPr lang="en-CA" sz="2800" b="0" i="0" u="none" strike="noStrike" dirty="0">
                <a:solidFill>
                  <a:schemeClr val="tx1">
                    <a:lumMod val="50000"/>
                    <a:lumOff val="50000"/>
                  </a:schemeClr>
                </a:solidFill>
                <a:effectLst/>
                <a:latin typeface="Avenir Book" panose="02000503020000020003" pitchFamily="2" charset="0"/>
              </a:rPr>
              <a:t> disponible </a:t>
            </a:r>
            <a:endParaRPr lang="en-US" sz="4400" dirty="0">
              <a:solidFill>
                <a:schemeClr val="tx1">
                  <a:lumMod val="50000"/>
                  <a:lumOff val="50000"/>
                </a:schemeClr>
              </a:solidFill>
              <a:latin typeface="Avenir Book" panose="02000503020000020003" pitchFamily="2" charset="0"/>
            </a:endParaRPr>
          </a:p>
        </p:txBody>
      </p:sp>
    </p:spTree>
    <p:extLst>
      <p:ext uri="{BB962C8B-B14F-4D97-AF65-F5344CB8AC3E}">
        <p14:creationId xmlns:p14="http://schemas.microsoft.com/office/powerpoint/2010/main" val="4198693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1706" y="2726391"/>
            <a:ext cx="18669000" cy="7762315"/>
            <a:chOff x="0" y="0"/>
            <a:chExt cx="4916938" cy="2044396"/>
          </a:xfrm>
        </p:grpSpPr>
        <p:sp>
          <p:nvSpPr>
            <p:cNvPr id="3" name="Freeform 3"/>
            <p:cNvSpPr/>
            <p:nvPr/>
          </p:nvSpPr>
          <p:spPr>
            <a:xfrm>
              <a:off x="0" y="0"/>
              <a:ext cx="4916938" cy="2044396"/>
            </a:xfrm>
            <a:custGeom>
              <a:avLst/>
              <a:gdLst/>
              <a:ahLst/>
              <a:cxnLst/>
              <a:rect l="l" t="t" r="r" b="b"/>
              <a:pathLst>
                <a:path w="4916938" h="2044396">
                  <a:moveTo>
                    <a:pt x="0" y="0"/>
                  </a:moveTo>
                  <a:lnTo>
                    <a:pt x="4916938" y="0"/>
                  </a:lnTo>
                  <a:lnTo>
                    <a:pt x="4916938" y="2044396"/>
                  </a:lnTo>
                  <a:lnTo>
                    <a:pt x="0" y="2044396"/>
                  </a:lnTo>
                  <a:close/>
                </a:path>
              </a:pathLst>
            </a:custGeom>
            <a:solidFill>
              <a:srgbClr val="F0F0F0"/>
            </a:solidFill>
          </p:spPr>
          <p:txBody>
            <a:bodyPr/>
            <a:lstStyle/>
            <a:p>
              <a:endParaRPr lang="en-US"/>
            </a:p>
          </p:txBody>
        </p:sp>
        <p:sp>
          <p:nvSpPr>
            <p:cNvPr id="4" name="TextBox 4"/>
            <p:cNvSpPr txBox="1"/>
            <p:nvPr/>
          </p:nvSpPr>
          <p:spPr>
            <a:xfrm>
              <a:off x="0" y="-38100"/>
              <a:ext cx="4916938" cy="208249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01706" y="-134471"/>
            <a:ext cx="18669000" cy="3130924"/>
            <a:chOff x="0" y="0"/>
            <a:chExt cx="4916938" cy="824605"/>
          </a:xfrm>
        </p:grpSpPr>
        <p:sp>
          <p:nvSpPr>
            <p:cNvPr id="6" name="Freeform 6"/>
            <p:cNvSpPr/>
            <p:nvPr/>
          </p:nvSpPr>
          <p:spPr>
            <a:xfrm>
              <a:off x="0" y="0"/>
              <a:ext cx="4916938" cy="824605"/>
            </a:xfrm>
            <a:custGeom>
              <a:avLst/>
              <a:gdLst/>
              <a:ahLst/>
              <a:cxnLst/>
              <a:rect l="l" t="t" r="r" b="b"/>
              <a:pathLst>
                <a:path w="4916938" h="824605">
                  <a:moveTo>
                    <a:pt x="0" y="0"/>
                  </a:moveTo>
                  <a:lnTo>
                    <a:pt x="4916938" y="0"/>
                  </a:lnTo>
                  <a:lnTo>
                    <a:pt x="4916938" y="824605"/>
                  </a:lnTo>
                  <a:lnTo>
                    <a:pt x="0" y="824605"/>
                  </a:lnTo>
                  <a:close/>
                </a:path>
              </a:pathLst>
            </a:custGeom>
            <a:solidFill>
              <a:srgbClr val="C0C6CF"/>
            </a:solidFill>
          </p:spPr>
          <p:txBody>
            <a:bodyPr/>
            <a:lstStyle/>
            <a:p>
              <a:endParaRPr lang="en-US"/>
            </a:p>
          </p:txBody>
        </p:sp>
        <p:sp>
          <p:nvSpPr>
            <p:cNvPr id="7" name="TextBox 7"/>
            <p:cNvSpPr txBox="1"/>
            <p:nvPr/>
          </p:nvSpPr>
          <p:spPr>
            <a:xfrm>
              <a:off x="0" y="-38100"/>
              <a:ext cx="4916938" cy="86270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5468600" y="188499"/>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4494535" y="861078"/>
            <a:ext cx="9298930" cy="861005"/>
          </a:xfrm>
          <a:prstGeom prst="rect">
            <a:avLst/>
          </a:prstGeom>
        </p:spPr>
        <p:txBody>
          <a:bodyPr lIns="0" tIns="0" rIns="0" bIns="0" rtlCol="0" anchor="t">
            <a:spAutoFit/>
          </a:bodyPr>
          <a:lstStyle/>
          <a:p>
            <a:pPr algn="ctr">
              <a:lnSpc>
                <a:spcPts val="6999"/>
              </a:lnSpc>
              <a:spcBef>
                <a:spcPct val="0"/>
              </a:spcBef>
            </a:pPr>
            <a:r>
              <a:rPr lang="en-US" sz="4999" dirty="0" err="1">
                <a:solidFill>
                  <a:srgbClr val="1C1C1C"/>
                </a:solidFill>
                <a:latin typeface="Avenir Bold"/>
              </a:rPr>
              <a:t>Activité</a:t>
            </a:r>
            <a:r>
              <a:rPr lang="en-US" sz="4999" dirty="0">
                <a:solidFill>
                  <a:srgbClr val="1C1C1C"/>
                </a:solidFill>
                <a:latin typeface="Avenir Bold"/>
              </a:rPr>
              <a:t> 3</a:t>
            </a:r>
          </a:p>
        </p:txBody>
      </p:sp>
      <p:sp>
        <p:nvSpPr>
          <p:cNvPr id="10" name="TextBox 10"/>
          <p:cNvSpPr txBox="1"/>
          <p:nvPr/>
        </p:nvSpPr>
        <p:spPr>
          <a:xfrm>
            <a:off x="11201400" y="5149577"/>
            <a:ext cx="6477374" cy="2140971"/>
          </a:xfrm>
          <a:prstGeom prst="rect">
            <a:avLst/>
          </a:prstGeom>
        </p:spPr>
        <p:txBody>
          <a:bodyPr wrap="square" lIns="0" tIns="0" rIns="0" bIns="0" rtlCol="0" anchor="t">
            <a:spAutoFit/>
          </a:bodyPr>
          <a:lstStyle/>
          <a:p>
            <a:pPr>
              <a:lnSpc>
                <a:spcPts val="5600"/>
              </a:lnSpc>
            </a:pPr>
            <a:r>
              <a:rPr lang="en-US" sz="4400" dirty="0">
                <a:solidFill>
                  <a:srgbClr val="1C1C1C"/>
                </a:solidFill>
                <a:latin typeface="Avenir Light"/>
              </a:rPr>
              <a:t>La </a:t>
            </a:r>
            <a:r>
              <a:rPr lang="en-US" sz="4400" dirty="0" err="1">
                <a:solidFill>
                  <a:srgbClr val="1C1C1C"/>
                </a:solidFill>
                <a:latin typeface="Avenir Light"/>
              </a:rPr>
              <a:t>sécurité</a:t>
            </a:r>
            <a:r>
              <a:rPr lang="en-US" sz="4400" dirty="0">
                <a:solidFill>
                  <a:srgbClr val="1C1C1C"/>
                </a:solidFill>
                <a:latin typeface="Avenir Light"/>
              </a:rPr>
              <a:t> </a:t>
            </a:r>
            <a:r>
              <a:rPr lang="en-US" sz="4400" dirty="0" err="1">
                <a:solidFill>
                  <a:srgbClr val="1C1C1C"/>
                </a:solidFill>
                <a:latin typeface="Avenir Light"/>
              </a:rPr>
              <a:t>en</a:t>
            </a:r>
            <a:r>
              <a:rPr lang="en-US" sz="4400" dirty="0">
                <a:solidFill>
                  <a:srgbClr val="1C1C1C"/>
                </a:solidFill>
                <a:latin typeface="Avenir Light"/>
              </a:rPr>
              <a:t> </a:t>
            </a:r>
            <a:r>
              <a:rPr lang="en-US" sz="4400" dirty="0" err="1">
                <a:solidFill>
                  <a:srgbClr val="1C1C1C"/>
                </a:solidFill>
                <a:latin typeface="Avenir Light"/>
              </a:rPr>
              <a:t>ligne</a:t>
            </a:r>
            <a:r>
              <a:rPr lang="en-US" sz="4400" dirty="0">
                <a:solidFill>
                  <a:srgbClr val="1C1C1C"/>
                </a:solidFill>
                <a:latin typeface="Avenir Light"/>
              </a:rPr>
              <a:t> pour </a:t>
            </a:r>
            <a:r>
              <a:rPr lang="en-US" sz="4400" dirty="0" err="1">
                <a:solidFill>
                  <a:srgbClr val="1C1C1C"/>
                </a:solidFill>
                <a:latin typeface="Avenir Light"/>
              </a:rPr>
              <a:t>prévenir</a:t>
            </a:r>
            <a:r>
              <a:rPr lang="en-US" sz="4400" dirty="0">
                <a:solidFill>
                  <a:srgbClr val="1C1C1C"/>
                </a:solidFill>
                <a:latin typeface="Avenir Light"/>
              </a:rPr>
              <a:t> </a:t>
            </a:r>
            <a:r>
              <a:rPr lang="en-US" sz="4400" dirty="0" err="1">
                <a:solidFill>
                  <a:srgbClr val="1C1C1C"/>
                </a:solidFill>
                <a:latin typeface="Avenir Light"/>
              </a:rPr>
              <a:t>l’exploitation</a:t>
            </a:r>
            <a:r>
              <a:rPr lang="en-US" sz="4400" dirty="0">
                <a:solidFill>
                  <a:srgbClr val="1C1C1C"/>
                </a:solidFill>
                <a:latin typeface="Avenir Light"/>
              </a:rPr>
              <a:t> </a:t>
            </a:r>
            <a:r>
              <a:rPr lang="en-US" sz="4400" dirty="0" err="1">
                <a:solidFill>
                  <a:srgbClr val="1C1C1C"/>
                </a:solidFill>
                <a:latin typeface="Avenir Light"/>
              </a:rPr>
              <a:t>sexuelle</a:t>
            </a:r>
            <a:endParaRPr lang="en-US" sz="4400" dirty="0">
              <a:solidFill>
                <a:srgbClr val="1C1C1C"/>
              </a:solidFill>
              <a:latin typeface="Avenir Light"/>
            </a:endParaRPr>
          </a:p>
        </p:txBody>
      </p:sp>
      <p:pic>
        <p:nvPicPr>
          <p:cNvPr id="13314" name="Picture 2">
            <a:extLst>
              <a:ext uri="{FF2B5EF4-FFF2-40B4-BE49-F238E27FC236}">
                <a16:creationId xmlns:a16="http://schemas.microsoft.com/office/drawing/2014/main" id="{D1E83EFF-0C8B-4937-FF9D-8606058D2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7" y="3531668"/>
            <a:ext cx="9918700" cy="600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00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34634" cy="10287000"/>
            <a:chOff x="0" y="0"/>
            <a:chExt cx="167146" cy="2709333"/>
          </a:xfrm>
        </p:grpSpPr>
        <p:sp>
          <p:nvSpPr>
            <p:cNvPr id="3" name="Freeform 3"/>
            <p:cNvSpPr/>
            <p:nvPr/>
          </p:nvSpPr>
          <p:spPr>
            <a:xfrm>
              <a:off x="0" y="0"/>
              <a:ext cx="167146" cy="2709333"/>
            </a:xfrm>
            <a:custGeom>
              <a:avLst/>
              <a:gdLst/>
              <a:ahLst/>
              <a:cxnLst/>
              <a:rect l="l" t="t" r="r" b="b"/>
              <a:pathLst>
                <a:path w="167146" h="2709333">
                  <a:moveTo>
                    <a:pt x="0" y="0"/>
                  </a:moveTo>
                  <a:lnTo>
                    <a:pt x="167146" y="0"/>
                  </a:lnTo>
                  <a:lnTo>
                    <a:pt x="167146" y="2709333"/>
                  </a:lnTo>
                  <a:lnTo>
                    <a:pt x="0" y="2709333"/>
                  </a:lnTo>
                  <a:close/>
                </a:path>
              </a:pathLst>
            </a:custGeom>
            <a:solidFill>
              <a:srgbClr val="C0C6CF"/>
            </a:solidFill>
          </p:spPr>
          <p:txBody>
            <a:bodyPr/>
            <a:lstStyle/>
            <a:p>
              <a:endParaRPr lang="en-US"/>
            </a:p>
          </p:txBody>
        </p:sp>
        <p:sp>
          <p:nvSpPr>
            <p:cNvPr id="4" name="TextBox 4"/>
            <p:cNvSpPr txBox="1"/>
            <p:nvPr/>
          </p:nvSpPr>
          <p:spPr>
            <a:xfrm>
              <a:off x="0" y="-38100"/>
              <a:ext cx="167146"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34634" y="0"/>
            <a:ext cx="17832660" cy="10287000"/>
            <a:chOff x="0" y="0"/>
            <a:chExt cx="4696668" cy="2709333"/>
          </a:xfrm>
        </p:grpSpPr>
        <p:sp>
          <p:nvSpPr>
            <p:cNvPr id="6" name="Freeform 6"/>
            <p:cNvSpPr/>
            <p:nvPr/>
          </p:nvSpPr>
          <p:spPr>
            <a:xfrm>
              <a:off x="0" y="0"/>
              <a:ext cx="4696668" cy="2709333"/>
            </a:xfrm>
            <a:custGeom>
              <a:avLst/>
              <a:gdLst/>
              <a:ahLst/>
              <a:cxnLst/>
              <a:rect l="l" t="t" r="r" b="b"/>
              <a:pathLst>
                <a:path w="4696668" h="2709333">
                  <a:moveTo>
                    <a:pt x="0" y="0"/>
                  </a:moveTo>
                  <a:lnTo>
                    <a:pt x="4696668" y="0"/>
                  </a:lnTo>
                  <a:lnTo>
                    <a:pt x="4696668" y="2709333"/>
                  </a:lnTo>
                  <a:lnTo>
                    <a:pt x="0" y="2709333"/>
                  </a:lnTo>
                  <a:close/>
                </a:path>
              </a:pathLst>
            </a:custGeom>
            <a:solidFill>
              <a:srgbClr val="F0F0F0"/>
            </a:solidFill>
          </p:spPr>
          <p:txBody>
            <a:bodyPr/>
            <a:lstStyle/>
            <a:p>
              <a:endParaRPr lang="en-US"/>
            </a:p>
          </p:txBody>
        </p:sp>
        <p:sp>
          <p:nvSpPr>
            <p:cNvPr id="7" name="TextBox 7"/>
            <p:cNvSpPr txBox="1"/>
            <p:nvPr/>
          </p:nvSpPr>
          <p:spPr>
            <a:xfrm>
              <a:off x="0" y="-38100"/>
              <a:ext cx="4696668" cy="2747433"/>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634634" y="-725735"/>
            <a:ext cx="4267696" cy="4267696"/>
          </a:xfrm>
          <a:custGeom>
            <a:avLst/>
            <a:gdLst/>
            <a:ahLst/>
            <a:cxnLst/>
            <a:rect l="l" t="t" r="r" b="b"/>
            <a:pathLst>
              <a:path w="4267696" h="4267696">
                <a:moveTo>
                  <a:pt x="0" y="0"/>
                </a:moveTo>
                <a:lnTo>
                  <a:pt x="4267696" y="0"/>
                </a:lnTo>
                <a:lnTo>
                  <a:pt x="4267696" y="4267696"/>
                </a:lnTo>
                <a:lnTo>
                  <a:pt x="0" y="4267696"/>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4876352" y="624998"/>
            <a:ext cx="9349224" cy="1758687"/>
          </a:xfrm>
          <a:prstGeom prst="rect">
            <a:avLst/>
          </a:prstGeom>
        </p:spPr>
        <p:txBody>
          <a:bodyPr lIns="0" tIns="0" rIns="0" bIns="0" rtlCol="0" anchor="t">
            <a:spAutoFit/>
          </a:bodyPr>
          <a:lstStyle/>
          <a:p>
            <a:pPr algn="ctr">
              <a:lnSpc>
                <a:spcPts val="6999"/>
              </a:lnSpc>
              <a:spcBef>
                <a:spcPct val="0"/>
              </a:spcBef>
            </a:pPr>
            <a:r>
              <a:rPr lang="en-US" sz="4999" dirty="0">
                <a:solidFill>
                  <a:srgbClr val="1C1C1C"/>
                </a:solidFill>
                <a:latin typeface="Avenir Bold"/>
              </a:rPr>
              <a:t>Une question </a:t>
            </a:r>
            <a:r>
              <a:rPr lang="en-US" sz="4999" dirty="0" err="1">
                <a:solidFill>
                  <a:srgbClr val="1C1C1C"/>
                </a:solidFill>
                <a:latin typeface="Avenir Bold"/>
              </a:rPr>
              <a:t>à</a:t>
            </a:r>
            <a:r>
              <a:rPr lang="en-US" sz="4999" dirty="0">
                <a:solidFill>
                  <a:srgbClr val="1C1C1C"/>
                </a:solidFill>
                <a:latin typeface="Avenir Bold"/>
              </a:rPr>
              <a:t> </a:t>
            </a:r>
            <a:r>
              <a:rPr lang="en-US" sz="4999" dirty="0" err="1">
                <a:solidFill>
                  <a:srgbClr val="1C1C1C"/>
                </a:solidFill>
                <a:latin typeface="Avenir Bold"/>
              </a:rPr>
              <a:t>laquelle</a:t>
            </a:r>
            <a:r>
              <a:rPr lang="en-US" sz="4999" dirty="0">
                <a:solidFill>
                  <a:srgbClr val="1C1C1C"/>
                </a:solidFill>
                <a:latin typeface="Avenir Bold"/>
              </a:rPr>
              <a:t> nous </a:t>
            </a:r>
            <a:r>
              <a:rPr lang="en-US" sz="4999" dirty="0" err="1">
                <a:solidFill>
                  <a:srgbClr val="1C1C1C"/>
                </a:solidFill>
                <a:latin typeface="Avenir Bold"/>
              </a:rPr>
              <a:t>devons</a:t>
            </a:r>
            <a:r>
              <a:rPr lang="en-US" sz="4999" dirty="0">
                <a:solidFill>
                  <a:srgbClr val="1C1C1C"/>
                </a:solidFill>
                <a:latin typeface="Avenir Bold"/>
              </a:rPr>
              <a:t> </a:t>
            </a:r>
            <a:r>
              <a:rPr lang="en-US" sz="4999" dirty="0" err="1">
                <a:solidFill>
                  <a:srgbClr val="1C1C1C"/>
                </a:solidFill>
                <a:latin typeface="Avenir Bold"/>
              </a:rPr>
              <a:t>réfléchir</a:t>
            </a:r>
            <a:r>
              <a:rPr lang="en-US" sz="4999" dirty="0">
                <a:solidFill>
                  <a:srgbClr val="1C1C1C"/>
                </a:solidFill>
                <a:latin typeface="Avenir Bold"/>
              </a:rPr>
              <a:t>…</a:t>
            </a:r>
          </a:p>
        </p:txBody>
      </p:sp>
      <p:sp>
        <p:nvSpPr>
          <p:cNvPr id="12" name="TextBox 12"/>
          <p:cNvSpPr txBox="1"/>
          <p:nvPr/>
        </p:nvSpPr>
        <p:spPr>
          <a:xfrm>
            <a:off x="1264759" y="3396786"/>
            <a:ext cx="10241442" cy="4979568"/>
          </a:xfrm>
          <a:prstGeom prst="rect">
            <a:avLst/>
          </a:prstGeom>
        </p:spPr>
        <p:txBody>
          <a:bodyPr wrap="square" lIns="0" tIns="0" rIns="0" bIns="0" rtlCol="0" anchor="t">
            <a:spAutoFit/>
          </a:bodyPr>
          <a:lstStyle/>
          <a:p>
            <a:pPr marL="457200" indent="-457200">
              <a:lnSpc>
                <a:spcPts val="5600"/>
              </a:lnSpc>
              <a:buFont typeface="Arial" panose="020B0604020202020204" pitchFamily="34" charset="0"/>
              <a:buChar char="•"/>
            </a:pPr>
            <a:r>
              <a:rPr lang="en-US" sz="3500" dirty="0" err="1">
                <a:solidFill>
                  <a:srgbClr val="1C1C1C"/>
                </a:solidFill>
                <a:latin typeface="Avenir Light"/>
              </a:rPr>
              <a:t>Pense</a:t>
            </a:r>
            <a:r>
              <a:rPr lang="en-US" sz="3500" dirty="0">
                <a:solidFill>
                  <a:srgbClr val="1C1C1C"/>
                </a:solidFill>
                <a:latin typeface="Avenir Light"/>
              </a:rPr>
              <a:t> aux applications, aux plates-</a:t>
            </a:r>
            <a:r>
              <a:rPr lang="en-US" sz="3500" dirty="0" err="1">
                <a:solidFill>
                  <a:srgbClr val="1C1C1C"/>
                </a:solidFill>
                <a:latin typeface="Avenir Light"/>
              </a:rPr>
              <a:t>formes</a:t>
            </a:r>
            <a:r>
              <a:rPr lang="en-US" sz="3500" dirty="0">
                <a:solidFill>
                  <a:srgbClr val="1C1C1C"/>
                </a:solidFill>
                <a:latin typeface="Avenir Light"/>
              </a:rPr>
              <a:t> de </a:t>
            </a:r>
            <a:r>
              <a:rPr lang="en-US" sz="3500" dirty="0" err="1">
                <a:solidFill>
                  <a:srgbClr val="1C1C1C"/>
                </a:solidFill>
                <a:latin typeface="Avenir Light"/>
              </a:rPr>
              <a:t>médias</a:t>
            </a:r>
            <a:r>
              <a:rPr lang="en-US" sz="3500" dirty="0">
                <a:solidFill>
                  <a:srgbClr val="1C1C1C"/>
                </a:solidFill>
                <a:latin typeface="Avenir Light"/>
              </a:rPr>
              <a:t> </a:t>
            </a:r>
            <a:r>
              <a:rPr lang="en-US" sz="3500" dirty="0" err="1">
                <a:solidFill>
                  <a:srgbClr val="1C1C1C"/>
                </a:solidFill>
                <a:latin typeface="Avenir Light"/>
              </a:rPr>
              <a:t>sociaux</a:t>
            </a:r>
            <a:r>
              <a:rPr lang="en-US" sz="3500" dirty="0">
                <a:solidFill>
                  <a:srgbClr val="1C1C1C"/>
                </a:solidFill>
                <a:latin typeface="Avenir Light"/>
              </a:rPr>
              <a:t> et aux </a:t>
            </a:r>
            <a:r>
              <a:rPr lang="en-US" sz="3500" dirty="0" err="1">
                <a:solidFill>
                  <a:srgbClr val="1C1C1C"/>
                </a:solidFill>
                <a:latin typeface="Avenir Light"/>
              </a:rPr>
              <a:t>autres</a:t>
            </a:r>
            <a:r>
              <a:rPr lang="en-US" sz="3500" dirty="0">
                <a:solidFill>
                  <a:srgbClr val="1C1C1C"/>
                </a:solidFill>
                <a:latin typeface="Avenir Light"/>
              </a:rPr>
              <a:t> </a:t>
            </a:r>
            <a:r>
              <a:rPr lang="en-US" sz="3500" dirty="0" err="1">
                <a:solidFill>
                  <a:srgbClr val="1C1C1C"/>
                </a:solidFill>
                <a:latin typeface="Avenir Light"/>
              </a:rPr>
              <a:t>environnements</a:t>
            </a:r>
            <a:r>
              <a:rPr lang="en-US" sz="3500" dirty="0">
                <a:solidFill>
                  <a:srgbClr val="1C1C1C"/>
                </a:solidFill>
                <a:latin typeface="Avenir Light"/>
              </a:rPr>
              <a:t> </a:t>
            </a:r>
            <a:r>
              <a:rPr lang="en-US" sz="3500" dirty="0" err="1">
                <a:solidFill>
                  <a:srgbClr val="1C1C1C"/>
                </a:solidFill>
                <a:latin typeface="Avenir Light"/>
              </a:rPr>
              <a:t>numériques</a:t>
            </a:r>
            <a:r>
              <a:rPr lang="en-US" sz="3500" dirty="0">
                <a:solidFill>
                  <a:srgbClr val="1C1C1C"/>
                </a:solidFill>
                <a:latin typeface="Avenir Light"/>
              </a:rPr>
              <a:t> sur </a:t>
            </a:r>
            <a:r>
              <a:rPr lang="en-US" sz="3500" dirty="0" err="1">
                <a:solidFill>
                  <a:srgbClr val="1C1C1C"/>
                </a:solidFill>
                <a:latin typeface="Avenir Light"/>
              </a:rPr>
              <a:t>lesquels</a:t>
            </a:r>
            <a:r>
              <a:rPr lang="en-US" sz="3500" dirty="0">
                <a:solidFill>
                  <a:srgbClr val="1C1C1C"/>
                </a:solidFill>
                <a:latin typeface="Avenir Light"/>
              </a:rPr>
              <a:t> </a:t>
            </a:r>
            <a:r>
              <a:rPr lang="en-US" sz="3500" dirty="0" err="1">
                <a:solidFill>
                  <a:srgbClr val="1C1C1C"/>
                </a:solidFill>
                <a:latin typeface="Avenir Light"/>
              </a:rPr>
              <a:t>tu</a:t>
            </a:r>
            <a:r>
              <a:rPr lang="en-US" sz="3500" dirty="0">
                <a:solidFill>
                  <a:srgbClr val="1C1C1C"/>
                </a:solidFill>
                <a:latin typeface="Avenir Light"/>
              </a:rPr>
              <a:t> as tendance </a:t>
            </a:r>
            <a:r>
              <a:rPr lang="en-US" sz="3500" dirty="0" err="1">
                <a:solidFill>
                  <a:srgbClr val="1C1C1C"/>
                </a:solidFill>
                <a:latin typeface="Avenir Light"/>
              </a:rPr>
              <a:t>à</a:t>
            </a:r>
            <a:r>
              <a:rPr lang="en-US" sz="3500" dirty="0">
                <a:solidFill>
                  <a:srgbClr val="1C1C1C"/>
                </a:solidFill>
                <a:latin typeface="Avenir Light"/>
              </a:rPr>
              <a:t> passer la </a:t>
            </a:r>
            <a:r>
              <a:rPr lang="en-US" sz="3500" dirty="0" err="1">
                <a:solidFill>
                  <a:srgbClr val="1C1C1C"/>
                </a:solidFill>
                <a:latin typeface="Avenir Light"/>
              </a:rPr>
              <a:t>plupart</a:t>
            </a:r>
            <a:r>
              <a:rPr lang="en-US" sz="3500" dirty="0">
                <a:solidFill>
                  <a:srgbClr val="1C1C1C"/>
                </a:solidFill>
                <a:latin typeface="Avenir Light"/>
              </a:rPr>
              <a:t> de ton temps. </a:t>
            </a:r>
          </a:p>
          <a:p>
            <a:pPr marL="457200" indent="-457200">
              <a:lnSpc>
                <a:spcPts val="5600"/>
              </a:lnSpc>
              <a:buFont typeface="Arial" panose="020B0604020202020204" pitchFamily="34" charset="0"/>
              <a:buChar char="•"/>
            </a:pPr>
            <a:endParaRPr lang="en-US" sz="3500" dirty="0">
              <a:solidFill>
                <a:srgbClr val="1C1C1C"/>
              </a:solidFill>
              <a:latin typeface="Avenir Light"/>
            </a:endParaRPr>
          </a:p>
          <a:p>
            <a:pPr marL="457200" indent="-457200">
              <a:lnSpc>
                <a:spcPts val="5600"/>
              </a:lnSpc>
              <a:buFont typeface="Arial" panose="020B0604020202020204" pitchFamily="34" charset="0"/>
              <a:buChar char="•"/>
            </a:pPr>
            <a:r>
              <a:rPr lang="en-US" sz="3500" dirty="0" err="1">
                <a:solidFill>
                  <a:srgbClr val="1C1C1C"/>
                </a:solidFill>
                <a:latin typeface="Avenir Light"/>
              </a:rPr>
              <a:t>À</a:t>
            </a:r>
            <a:r>
              <a:rPr lang="en-US" sz="3500" dirty="0">
                <a:solidFill>
                  <a:srgbClr val="1C1C1C"/>
                </a:solidFill>
                <a:latin typeface="Avenir Light"/>
              </a:rPr>
              <a:t> </a:t>
            </a:r>
            <a:r>
              <a:rPr lang="en-US" sz="3500" dirty="0" err="1">
                <a:solidFill>
                  <a:srgbClr val="1C1C1C"/>
                </a:solidFill>
                <a:latin typeface="Avenir Light"/>
              </a:rPr>
              <a:t>quel</a:t>
            </a:r>
            <a:r>
              <a:rPr lang="en-US" sz="3500" dirty="0">
                <a:solidFill>
                  <a:srgbClr val="1C1C1C"/>
                </a:solidFill>
                <a:latin typeface="Avenir Light"/>
              </a:rPr>
              <a:t> point </a:t>
            </a:r>
            <a:r>
              <a:rPr lang="en-US" sz="3500" dirty="0" err="1">
                <a:solidFill>
                  <a:srgbClr val="1C1C1C"/>
                </a:solidFill>
                <a:latin typeface="Avenir Light"/>
              </a:rPr>
              <a:t>crois-tu</a:t>
            </a:r>
            <a:r>
              <a:rPr lang="en-US" sz="3500" dirty="0">
                <a:solidFill>
                  <a:srgbClr val="1C1C1C"/>
                </a:solidFill>
                <a:latin typeface="Avenir Light"/>
              </a:rPr>
              <a:t> que </a:t>
            </a:r>
            <a:r>
              <a:rPr lang="en-US" sz="3500" dirty="0" err="1">
                <a:solidFill>
                  <a:srgbClr val="1C1C1C"/>
                </a:solidFill>
                <a:latin typeface="Avenir Light"/>
              </a:rPr>
              <a:t>ces</a:t>
            </a:r>
            <a:r>
              <a:rPr lang="en-US" sz="3500" dirty="0">
                <a:solidFill>
                  <a:srgbClr val="1C1C1C"/>
                </a:solidFill>
                <a:latin typeface="Avenir Light"/>
              </a:rPr>
              <a:t> plates-</a:t>
            </a:r>
            <a:r>
              <a:rPr lang="en-US" sz="3500" dirty="0" err="1">
                <a:solidFill>
                  <a:srgbClr val="1C1C1C"/>
                </a:solidFill>
                <a:latin typeface="Avenir Light"/>
              </a:rPr>
              <a:t>formes</a:t>
            </a:r>
            <a:r>
              <a:rPr lang="en-US" sz="3500" dirty="0">
                <a:solidFill>
                  <a:srgbClr val="1C1C1C"/>
                </a:solidFill>
                <a:latin typeface="Avenir Light"/>
              </a:rPr>
              <a:t> </a:t>
            </a:r>
            <a:r>
              <a:rPr lang="en-US" sz="3500" dirty="0" err="1">
                <a:solidFill>
                  <a:srgbClr val="1C1C1C"/>
                </a:solidFill>
                <a:latin typeface="Avenir Light"/>
              </a:rPr>
              <a:t>sont</a:t>
            </a:r>
            <a:r>
              <a:rPr lang="en-US" sz="3500" dirty="0">
                <a:solidFill>
                  <a:srgbClr val="1C1C1C"/>
                </a:solidFill>
                <a:latin typeface="Avenir Light"/>
              </a:rPr>
              <a:t> </a:t>
            </a:r>
            <a:r>
              <a:rPr lang="en-US" sz="3500" dirty="0" err="1">
                <a:solidFill>
                  <a:srgbClr val="1C1C1C"/>
                </a:solidFill>
                <a:latin typeface="Avenir Light"/>
              </a:rPr>
              <a:t>sécuritaires</a:t>
            </a:r>
            <a:r>
              <a:rPr lang="en-US" sz="3500" dirty="0">
                <a:solidFill>
                  <a:srgbClr val="1C1C1C"/>
                </a:solidFill>
                <a:latin typeface="Avenir Light"/>
              </a:rPr>
              <a:t>?</a:t>
            </a:r>
          </a:p>
        </p:txBody>
      </p:sp>
      <p:pic>
        <p:nvPicPr>
          <p:cNvPr id="14338" name="Picture 2">
            <a:extLst>
              <a:ext uri="{FF2B5EF4-FFF2-40B4-BE49-F238E27FC236}">
                <a16:creationId xmlns:a16="http://schemas.microsoft.com/office/drawing/2014/main" id="{9EB7B025-0B3E-BFFE-DD14-3A3EF86BE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8747" y="3396786"/>
            <a:ext cx="6096000" cy="500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212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9425" y="0"/>
            <a:ext cx="18706719" cy="10287000"/>
            <a:chOff x="0" y="0"/>
            <a:chExt cx="4926873" cy="2709333"/>
          </a:xfrm>
        </p:grpSpPr>
        <p:sp>
          <p:nvSpPr>
            <p:cNvPr id="3" name="Freeform 3"/>
            <p:cNvSpPr/>
            <p:nvPr/>
          </p:nvSpPr>
          <p:spPr>
            <a:xfrm>
              <a:off x="0" y="0"/>
              <a:ext cx="4926873" cy="2709333"/>
            </a:xfrm>
            <a:custGeom>
              <a:avLst/>
              <a:gdLst/>
              <a:ahLst/>
              <a:cxnLst/>
              <a:rect l="l" t="t" r="r" b="b"/>
              <a:pathLst>
                <a:path w="4926873" h="2709333">
                  <a:moveTo>
                    <a:pt x="0" y="0"/>
                  </a:moveTo>
                  <a:lnTo>
                    <a:pt x="4926873" y="0"/>
                  </a:lnTo>
                  <a:lnTo>
                    <a:pt x="4926873" y="2709333"/>
                  </a:lnTo>
                  <a:lnTo>
                    <a:pt x="0" y="2709333"/>
                  </a:lnTo>
                  <a:close/>
                </a:path>
              </a:pathLst>
            </a:custGeom>
            <a:solidFill>
              <a:srgbClr val="F0F0F0"/>
            </a:solidFill>
          </p:spPr>
          <p:txBody>
            <a:bodyPr/>
            <a:lstStyle/>
            <a:p>
              <a:endParaRPr lang="en-US"/>
            </a:p>
          </p:txBody>
        </p:sp>
        <p:sp>
          <p:nvSpPr>
            <p:cNvPr id="4" name="TextBox 4"/>
            <p:cNvSpPr txBox="1"/>
            <p:nvPr/>
          </p:nvSpPr>
          <p:spPr>
            <a:xfrm>
              <a:off x="0" y="-38100"/>
              <a:ext cx="4926873"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239425" y="9367712"/>
            <a:ext cx="19420015" cy="1001994"/>
          </a:xfrm>
          <a:custGeom>
            <a:avLst/>
            <a:gdLst/>
            <a:ahLst/>
            <a:cxnLst/>
            <a:rect l="l" t="t" r="r" b="b"/>
            <a:pathLst>
              <a:path w="19420015" h="1001994">
                <a:moveTo>
                  <a:pt x="0" y="0"/>
                </a:moveTo>
                <a:lnTo>
                  <a:pt x="19420015" y="0"/>
                </a:lnTo>
                <a:lnTo>
                  <a:pt x="19420015" y="1001995"/>
                </a:lnTo>
                <a:lnTo>
                  <a:pt x="0" y="1001995"/>
                </a:lnTo>
                <a:lnTo>
                  <a:pt x="0" y="0"/>
                </a:lnTo>
                <a:close/>
              </a:path>
            </a:pathLst>
          </a:custGeom>
          <a:blipFill>
            <a:blip r:embed="rId3"/>
            <a:stretch>
              <a:fillRect b="-233520"/>
            </a:stretch>
          </a:blipFill>
        </p:spPr>
        <p:txBody>
          <a:bodyPr/>
          <a:lstStyle/>
          <a:p>
            <a:endParaRPr lang="en-US"/>
          </a:p>
        </p:txBody>
      </p:sp>
      <p:sp>
        <p:nvSpPr>
          <p:cNvPr id="7" name="TextBox 7"/>
          <p:cNvSpPr txBox="1"/>
          <p:nvPr/>
        </p:nvSpPr>
        <p:spPr>
          <a:xfrm>
            <a:off x="428098" y="418927"/>
            <a:ext cx="16564502" cy="1758687"/>
          </a:xfrm>
          <a:prstGeom prst="rect">
            <a:avLst/>
          </a:prstGeom>
        </p:spPr>
        <p:txBody>
          <a:bodyPr wrap="square" lIns="0" tIns="0" rIns="0" bIns="0" rtlCol="0" anchor="t">
            <a:spAutoFit/>
          </a:bodyPr>
          <a:lstStyle/>
          <a:p>
            <a:pPr>
              <a:lnSpc>
                <a:spcPts val="6999"/>
              </a:lnSpc>
              <a:spcBef>
                <a:spcPct val="0"/>
              </a:spcBef>
            </a:pPr>
            <a:r>
              <a:rPr lang="en-US" sz="4999" dirty="0" err="1">
                <a:solidFill>
                  <a:srgbClr val="1C1C1C"/>
                </a:solidFill>
                <a:latin typeface="Avenir Bold"/>
              </a:rPr>
              <a:t>Quelles</a:t>
            </a:r>
            <a:r>
              <a:rPr lang="en-US" sz="4999" dirty="0">
                <a:solidFill>
                  <a:srgbClr val="1C1C1C"/>
                </a:solidFill>
                <a:latin typeface="Avenir Bold"/>
              </a:rPr>
              <a:t> applications </a:t>
            </a:r>
            <a:r>
              <a:rPr lang="en-US" sz="4999" dirty="0" err="1">
                <a:solidFill>
                  <a:srgbClr val="1C1C1C"/>
                </a:solidFill>
                <a:latin typeface="Avenir Bold"/>
              </a:rPr>
              <a:t>peuvent</a:t>
            </a:r>
            <a:r>
              <a:rPr lang="en-US" sz="4999" dirty="0">
                <a:solidFill>
                  <a:srgbClr val="1C1C1C"/>
                </a:solidFill>
                <a:latin typeface="Avenir Bold"/>
              </a:rPr>
              <a:t> </a:t>
            </a:r>
            <a:r>
              <a:rPr lang="en-US" sz="4999" dirty="0" err="1">
                <a:solidFill>
                  <a:srgbClr val="1C1C1C"/>
                </a:solidFill>
                <a:latin typeface="Avenir Bold"/>
              </a:rPr>
              <a:t>être</a:t>
            </a:r>
            <a:r>
              <a:rPr lang="en-US" sz="4999" dirty="0">
                <a:solidFill>
                  <a:srgbClr val="1C1C1C"/>
                </a:solidFill>
                <a:latin typeface="Avenir Bold"/>
              </a:rPr>
              <a:t> </a:t>
            </a:r>
            <a:r>
              <a:rPr lang="en-US" sz="4999" dirty="0" err="1">
                <a:solidFill>
                  <a:srgbClr val="1C1C1C"/>
                </a:solidFill>
                <a:latin typeface="Avenir Bold"/>
              </a:rPr>
              <a:t>utilisées</a:t>
            </a:r>
            <a:r>
              <a:rPr lang="en-US" sz="4999" dirty="0">
                <a:solidFill>
                  <a:srgbClr val="1C1C1C"/>
                </a:solidFill>
                <a:latin typeface="Avenir Bold"/>
              </a:rPr>
              <a:t> par les </a:t>
            </a:r>
            <a:r>
              <a:rPr lang="en-US" sz="4999" dirty="0" err="1">
                <a:solidFill>
                  <a:srgbClr val="1C1C1C"/>
                </a:solidFill>
                <a:latin typeface="Avenir Bold"/>
              </a:rPr>
              <a:t>trafiquant</a:t>
            </a:r>
            <a:r>
              <a:rPr lang="en-US" sz="4999" dirty="0">
                <a:solidFill>
                  <a:srgbClr val="1C1C1C"/>
                </a:solidFill>
                <a:latin typeface="Avenir Bold"/>
              </a:rPr>
              <a:t>(e)s de </a:t>
            </a:r>
            <a:r>
              <a:rPr lang="en-US" sz="4999" dirty="0" err="1">
                <a:solidFill>
                  <a:srgbClr val="1C1C1C"/>
                </a:solidFill>
                <a:latin typeface="Avenir Bold"/>
              </a:rPr>
              <a:t>personnes</a:t>
            </a:r>
            <a:r>
              <a:rPr lang="en-US" sz="4999" dirty="0">
                <a:solidFill>
                  <a:srgbClr val="1C1C1C"/>
                </a:solidFill>
                <a:latin typeface="Avenir Bold"/>
              </a:rPr>
              <a:t> pour </a:t>
            </a:r>
            <a:r>
              <a:rPr lang="en-US" sz="4999" dirty="0" err="1">
                <a:solidFill>
                  <a:srgbClr val="1C1C1C"/>
                </a:solidFill>
                <a:latin typeface="Avenir Bold"/>
              </a:rPr>
              <a:t>cibler</a:t>
            </a:r>
            <a:r>
              <a:rPr lang="en-US" sz="4999" dirty="0">
                <a:solidFill>
                  <a:srgbClr val="1C1C1C"/>
                </a:solidFill>
                <a:latin typeface="Avenir Bold"/>
              </a:rPr>
              <a:t> </a:t>
            </a:r>
            <a:r>
              <a:rPr lang="en-US" sz="4999" dirty="0" err="1">
                <a:solidFill>
                  <a:srgbClr val="1C1C1C"/>
                </a:solidFill>
                <a:latin typeface="Avenir Bold"/>
              </a:rPr>
              <a:t>leurs</a:t>
            </a:r>
            <a:r>
              <a:rPr lang="en-US" sz="4999" dirty="0">
                <a:solidFill>
                  <a:srgbClr val="1C1C1C"/>
                </a:solidFill>
                <a:latin typeface="Avenir Bold"/>
              </a:rPr>
              <a:t> </a:t>
            </a:r>
            <a:r>
              <a:rPr lang="en-US" sz="4999" dirty="0" err="1">
                <a:solidFill>
                  <a:srgbClr val="1C1C1C"/>
                </a:solidFill>
                <a:latin typeface="Avenir Bold"/>
              </a:rPr>
              <a:t>victimes</a:t>
            </a:r>
            <a:r>
              <a:rPr lang="en-US" sz="4999" dirty="0">
                <a:solidFill>
                  <a:srgbClr val="1C1C1C"/>
                </a:solidFill>
                <a:latin typeface="Avenir Bold"/>
              </a:rPr>
              <a:t>?</a:t>
            </a:r>
          </a:p>
        </p:txBody>
      </p:sp>
      <p:sp>
        <p:nvSpPr>
          <p:cNvPr id="9" name="TextBox 9"/>
          <p:cNvSpPr txBox="1"/>
          <p:nvPr/>
        </p:nvSpPr>
        <p:spPr>
          <a:xfrm>
            <a:off x="402698" y="2552700"/>
            <a:ext cx="13217874" cy="1377557"/>
          </a:xfrm>
          <a:prstGeom prst="rect">
            <a:avLst/>
          </a:prstGeom>
        </p:spPr>
        <p:txBody>
          <a:bodyPr wrap="square" lIns="0" tIns="0" rIns="0" bIns="0" rtlCol="0" anchor="t">
            <a:spAutoFit/>
          </a:bodyPr>
          <a:lstStyle/>
          <a:p>
            <a:pPr>
              <a:lnSpc>
                <a:spcPts val="5600"/>
              </a:lnSpc>
            </a:pPr>
            <a:r>
              <a:rPr lang="en-US" sz="3200" b="1" dirty="0" err="1">
                <a:solidFill>
                  <a:schemeClr val="tx1">
                    <a:lumMod val="50000"/>
                    <a:lumOff val="50000"/>
                  </a:schemeClr>
                </a:solidFill>
                <a:latin typeface="Avenir Heavy" panose="02000503020000020003" pitchFamily="2" charset="0"/>
              </a:rPr>
              <a:t>Indique</a:t>
            </a:r>
            <a:r>
              <a:rPr lang="en-US" sz="3200" b="1" dirty="0">
                <a:solidFill>
                  <a:schemeClr val="tx1">
                    <a:lumMod val="50000"/>
                    <a:lumOff val="50000"/>
                  </a:schemeClr>
                </a:solidFill>
                <a:latin typeface="Avenir Heavy" panose="02000503020000020003" pitchFamily="2" charset="0"/>
              </a:rPr>
              <a:t> </a:t>
            </a:r>
            <a:r>
              <a:rPr lang="en-US" sz="3200" b="1" dirty="0" err="1">
                <a:solidFill>
                  <a:schemeClr val="tx1">
                    <a:lumMod val="50000"/>
                    <a:lumOff val="50000"/>
                  </a:schemeClr>
                </a:solidFill>
                <a:latin typeface="Avenir Heavy" panose="02000503020000020003" pitchFamily="2" charset="0"/>
              </a:rPr>
              <a:t>ce</a:t>
            </a:r>
            <a:r>
              <a:rPr lang="en-US" sz="3200" b="1" dirty="0">
                <a:solidFill>
                  <a:schemeClr val="tx1">
                    <a:lumMod val="50000"/>
                    <a:lumOff val="50000"/>
                  </a:schemeClr>
                </a:solidFill>
                <a:latin typeface="Avenir Heavy" panose="02000503020000020003" pitchFamily="2" charset="0"/>
              </a:rPr>
              <a:t> que </a:t>
            </a:r>
            <a:r>
              <a:rPr lang="en-US" sz="3200" b="1" dirty="0" err="1">
                <a:solidFill>
                  <a:schemeClr val="tx1">
                    <a:lumMod val="50000"/>
                    <a:lumOff val="50000"/>
                  </a:schemeClr>
                </a:solidFill>
                <a:latin typeface="Avenir Heavy" panose="02000503020000020003" pitchFamily="2" charset="0"/>
              </a:rPr>
              <a:t>tu</a:t>
            </a:r>
            <a:r>
              <a:rPr lang="en-US" sz="3200" b="1" dirty="0">
                <a:solidFill>
                  <a:schemeClr val="tx1">
                    <a:lumMod val="50000"/>
                    <a:lumOff val="50000"/>
                  </a:schemeClr>
                </a:solidFill>
                <a:latin typeface="Avenir Heavy" panose="02000503020000020003" pitchFamily="2" charset="0"/>
              </a:rPr>
              <a:t> </a:t>
            </a:r>
            <a:r>
              <a:rPr lang="en-US" sz="3200" b="1" dirty="0" err="1">
                <a:solidFill>
                  <a:schemeClr val="tx1">
                    <a:lumMod val="50000"/>
                    <a:lumOff val="50000"/>
                  </a:schemeClr>
                </a:solidFill>
                <a:latin typeface="Avenir Heavy" panose="02000503020000020003" pitchFamily="2" charset="0"/>
              </a:rPr>
              <a:t>penses</a:t>
            </a:r>
            <a:r>
              <a:rPr lang="en-US" sz="3200" b="1" dirty="0">
                <a:solidFill>
                  <a:schemeClr val="tx1">
                    <a:lumMod val="50000"/>
                    <a:lumOff val="50000"/>
                  </a:schemeClr>
                </a:solidFill>
                <a:latin typeface="Avenir Heavy" panose="02000503020000020003" pitchFamily="2" charset="0"/>
              </a:rPr>
              <a:t> et </a:t>
            </a:r>
            <a:r>
              <a:rPr lang="en-US" sz="3200" b="1" dirty="0" err="1">
                <a:solidFill>
                  <a:schemeClr val="tx1">
                    <a:lumMod val="50000"/>
                    <a:lumOff val="50000"/>
                  </a:schemeClr>
                </a:solidFill>
                <a:latin typeface="Avenir Heavy" panose="02000503020000020003" pitchFamily="2" charset="0"/>
              </a:rPr>
              <a:t>ajoute</a:t>
            </a:r>
            <a:r>
              <a:rPr lang="en-US" sz="3200" b="1" dirty="0">
                <a:solidFill>
                  <a:schemeClr val="tx1">
                    <a:lumMod val="50000"/>
                    <a:lumOff val="50000"/>
                  </a:schemeClr>
                </a:solidFill>
                <a:latin typeface="Avenir Heavy" panose="02000503020000020003" pitchFamily="2" charset="0"/>
              </a:rPr>
              <a:t> </a:t>
            </a:r>
            <a:r>
              <a:rPr lang="en-US" sz="3200" b="1" dirty="0" err="1">
                <a:solidFill>
                  <a:schemeClr val="tx1">
                    <a:lumMod val="50000"/>
                    <a:lumOff val="50000"/>
                  </a:schemeClr>
                </a:solidFill>
                <a:latin typeface="Avenir Heavy" panose="02000503020000020003" pitchFamily="2" charset="0"/>
              </a:rPr>
              <a:t>d’autres</a:t>
            </a:r>
            <a:r>
              <a:rPr lang="en-US" sz="3200" b="1" dirty="0">
                <a:solidFill>
                  <a:schemeClr val="tx1">
                    <a:lumMod val="50000"/>
                    <a:lumOff val="50000"/>
                  </a:schemeClr>
                </a:solidFill>
                <a:latin typeface="Avenir Heavy" panose="02000503020000020003" pitchFamily="2" charset="0"/>
              </a:rPr>
              <a:t> </a:t>
            </a:r>
            <a:r>
              <a:rPr lang="en-US" sz="3200" b="1" dirty="0" err="1">
                <a:solidFill>
                  <a:schemeClr val="tx1">
                    <a:lumMod val="50000"/>
                    <a:lumOff val="50000"/>
                  </a:schemeClr>
                </a:solidFill>
                <a:latin typeface="Avenir Heavy" panose="02000503020000020003" pitchFamily="2" charset="0"/>
              </a:rPr>
              <a:t>espaces</a:t>
            </a:r>
            <a:r>
              <a:rPr lang="en-US" sz="3200" b="1" dirty="0">
                <a:solidFill>
                  <a:schemeClr val="tx1">
                    <a:lumMod val="50000"/>
                    <a:lumOff val="50000"/>
                  </a:schemeClr>
                </a:solidFill>
                <a:latin typeface="Avenir Heavy" panose="02000503020000020003" pitchFamily="2" charset="0"/>
              </a:rPr>
              <a:t> </a:t>
            </a:r>
            <a:r>
              <a:rPr lang="en-US" sz="3200" b="1" dirty="0" err="1">
                <a:solidFill>
                  <a:schemeClr val="tx1">
                    <a:lumMod val="50000"/>
                    <a:lumOff val="50000"/>
                  </a:schemeClr>
                </a:solidFill>
                <a:latin typeface="Avenir Heavy" panose="02000503020000020003" pitchFamily="2" charset="0"/>
              </a:rPr>
              <a:t>virtuels</a:t>
            </a:r>
            <a:r>
              <a:rPr lang="en-US" sz="3200" b="1" dirty="0">
                <a:solidFill>
                  <a:schemeClr val="tx1">
                    <a:lumMod val="50000"/>
                    <a:lumOff val="50000"/>
                  </a:schemeClr>
                </a:solidFill>
                <a:latin typeface="Avenir Heavy" panose="02000503020000020003" pitchFamily="2" charset="0"/>
              </a:rPr>
              <a:t> qui ne </a:t>
            </a:r>
            <a:r>
              <a:rPr lang="en-US" sz="3200" b="1" dirty="0" err="1">
                <a:solidFill>
                  <a:schemeClr val="tx1">
                    <a:lumMod val="50000"/>
                    <a:lumOff val="50000"/>
                  </a:schemeClr>
                </a:solidFill>
                <a:latin typeface="Avenir Heavy" panose="02000503020000020003" pitchFamily="2" charset="0"/>
              </a:rPr>
              <a:t>figurent</a:t>
            </a:r>
            <a:r>
              <a:rPr lang="en-US" sz="3200" b="1" dirty="0">
                <a:solidFill>
                  <a:schemeClr val="tx1">
                    <a:lumMod val="50000"/>
                    <a:lumOff val="50000"/>
                  </a:schemeClr>
                </a:solidFill>
                <a:latin typeface="Avenir Heavy" panose="02000503020000020003" pitchFamily="2" charset="0"/>
              </a:rPr>
              <a:t> pas sur la </a:t>
            </a:r>
            <a:r>
              <a:rPr lang="en-US" sz="3200" b="1" dirty="0" err="1">
                <a:solidFill>
                  <a:schemeClr val="tx1">
                    <a:lumMod val="50000"/>
                    <a:lumOff val="50000"/>
                  </a:schemeClr>
                </a:solidFill>
                <a:latin typeface="Avenir Heavy" panose="02000503020000020003" pitchFamily="2" charset="0"/>
              </a:rPr>
              <a:t>liste</a:t>
            </a:r>
            <a:r>
              <a:rPr lang="en-US" sz="3200" b="1" dirty="0">
                <a:solidFill>
                  <a:schemeClr val="tx1">
                    <a:lumMod val="50000"/>
                    <a:lumOff val="50000"/>
                  </a:schemeClr>
                </a:solidFill>
                <a:latin typeface="Avenir Heavy" panose="02000503020000020003" pitchFamily="2" charset="0"/>
              </a:rPr>
              <a:t> :</a:t>
            </a:r>
          </a:p>
        </p:txBody>
      </p:sp>
      <p:sp>
        <p:nvSpPr>
          <p:cNvPr id="10" name="TextBox 9">
            <a:extLst>
              <a:ext uri="{FF2B5EF4-FFF2-40B4-BE49-F238E27FC236}">
                <a16:creationId xmlns:a16="http://schemas.microsoft.com/office/drawing/2014/main" id="{9915CCC8-335D-A028-25B4-7691CD6BF4BB}"/>
              </a:ext>
            </a:extLst>
          </p:cNvPr>
          <p:cNvSpPr txBox="1"/>
          <p:nvPr/>
        </p:nvSpPr>
        <p:spPr>
          <a:xfrm>
            <a:off x="832028" y="4074918"/>
            <a:ext cx="15468600" cy="4975593"/>
          </a:xfrm>
          <a:prstGeom prst="rect">
            <a:avLst/>
          </a:prstGeom>
        </p:spPr>
        <p:txBody>
          <a:bodyPr wrap="square" lIns="0" tIns="0" rIns="0" bIns="0" rtlCol="0" anchor="t">
            <a:spAutoFit/>
          </a:bodyPr>
          <a:lstStyle/>
          <a:p>
            <a:pPr marL="457200" indent="-457200">
              <a:lnSpc>
                <a:spcPts val="4900"/>
              </a:lnSpc>
              <a:buFont typeface="Arial" panose="020B0604020202020204" pitchFamily="34" charset="0"/>
              <a:buChar char="•"/>
            </a:pPr>
            <a:r>
              <a:rPr lang="en-US" sz="2800" dirty="0">
                <a:solidFill>
                  <a:schemeClr val="tx1">
                    <a:lumMod val="85000"/>
                    <a:lumOff val="15000"/>
                  </a:schemeClr>
                </a:solidFill>
                <a:latin typeface="Avenir Medium" panose="02000503020000020003" pitchFamily="2" charset="0"/>
              </a:rPr>
              <a:t>Instagram</a:t>
            </a:r>
          </a:p>
          <a:p>
            <a:pPr marL="457200" indent="-457200">
              <a:lnSpc>
                <a:spcPts val="4900"/>
              </a:lnSpc>
              <a:buFont typeface="Arial" panose="020B0604020202020204" pitchFamily="34" charset="0"/>
              <a:buChar char="•"/>
            </a:pPr>
            <a:r>
              <a:rPr lang="en-US" sz="2800" dirty="0">
                <a:solidFill>
                  <a:schemeClr val="tx1">
                    <a:lumMod val="85000"/>
                    <a:lumOff val="15000"/>
                  </a:schemeClr>
                </a:solidFill>
                <a:latin typeface="Avenir Medium" panose="02000503020000020003" pitchFamily="2" charset="0"/>
              </a:rPr>
              <a:t>Snapchat</a:t>
            </a:r>
          </a:p>
          <a:p>
            <a:pPr marL="457200" indent="-457200">
              <a:lnSpc>
                <a:spcPts val="4900"/>
              </a:lnSpc>
              <a:buFont typeface="Arial" panose="020B0604020202020204" pitchFamily="34" charset="0"/>
              <a:buChar char="•"/>
            </a:pPr>
            <a:r>
              <a:rPr lang="en-US" sz="2800" dirty="0">
                <a:solidFill>
                  <a:schemeClr val="tx1">
                    <a:lumMod val="85000"/>
                    <a:lumOff val="15000"/>
                  </a:schemeClr>
                </a:solidFill>
                <a:latin typeface="Avenir Medium" panose="02000503020000020003" pitchFamily="2" charset="0"/>
              </a:rPr>
              <a:t>YouTube</a:t>
            </a:r>
          </a:p>
          <a:p>
            <a:pPr marL="457200" indent="-457200">
              <a:lnSpc>
                <a:spcPts val="4900"/>
              </a:lnSpc>
              <a:buFont typeface="Arial" panose="020B0604020202020204" pitchFamily="34" charset="0"/>
              <a:buChar char="•"/>
            </a:pPr>
            <a:r>
              <a:rPr lang="en-US" sz="2800" dirty="0">
                <a:solidFill>
                  <a:schemeClr val="tx1">
                    <a:lumMod val="85000"/>
                    <a:lumOff val="15000"/>
                  </a:schemeClr>
                </a:solidFill>
                <a:latin typeface="Avenir Medium" panose="02000503020000020003" pitchFamily="2" charset="0"/>
              </a:rPr>
              <a:t>TikTok</a:t>
            </a:r>
          </a:p>
          <a:p>
            <a:pPr marL="457200" indent="-457200">
              <a:lnSpc>
                <a:spcPts val="4900"/>
              </a:lnSpc>
              <a:buFont typeface="Arial" panose="020B0604020202020204" pitchFamily="34" charset="0"/>
              <a:buChar char="•"/>
            </a:pPr>
            <a:r>
              <a:rPr lang="en-US" sz="2800" dirty="0">
                <a:solidFill>
                  <a:schemeClr val="tx1">
                    <a:lumMod val="85000"/>
                    <a:lumOff val="15000"/>
                  </a:schemeClr>
                </a:solidFill>
                <a:latin typeface="Avenir Medium" panose="02000503020000020003" pitchFamily="2" charset="0"/>
              </a:rPr>
              <a:t>Facebook </a:t>
            </a:r>
          </a:p>
          <a:p>
            <a:pPr marL="457200" indent="-457200">
              <a:lnSpc>
                <a:spcPts val="4900"/>
              </a:lnSpc>
              <a:buFont typeface="Arial" panose="020B0604020202020204" pitchFamily="34" charset="0"/>
              <a:buChar char="•"/>
            </a:pPr>
            <a:r>
              <a:rPr lang="en-US" sz="2800" dirty="0">
                <a:solidFill>
                  <a:schemeClr val="tx1">
                    <a:lumMod val="85000"/>
                    <a:lumOff val="15000"/>
                  </a:schemeClr>
                </a:solidFill>
                <a:latin typeface="Avenir Medium" panose="02000503020000020003" pitchFamily="2" charset="0"/>
              </a:rPr>
              <a:t>Les applications de rencontre</a:t>
            </a:r>
          </a:p>
          <a:p>
            <a:pPr marL="457200" indent="-457200">
              <a:lnSpc>
                <a:spcPts val="4900"/>
              </a:lnSpc>
              <a:buFont typeface="Arial" panose="020B0604020202020204" pitchFamily="34" charset="0"/>
              <a:buChar char="•"/>
            </a:pPr>
            <a:r>
              <a:rPr lang="en-US" sz="2800" dirty="0">
                <a:solidFill>
                  <a:schemeClr val="tx1">
                    <a:lumMod val="85000"/>
                    <a:lumOff val="15000"/>
                  </a:schemeClr>
                </a:solidFill>
                <a:latin typeface="Avenir Medium" panose="02000503020000020003" pitchFamily="2" charset="0"/>
              </a:rPr>
              <a:t>Le </a:t>
            </a:r>
            <a:r>
              <a:rPr lang="en-US" sz="2800" dirty="0" err="1">
                <a:solidFill>
                  <a:schemeClr val="tx1">
                    <a:lumMod val="85000"/>
                    <a:lumOff val="15000"/>
                  </a:schemeClr>
                </a:solidFill>
                <a:latin typeface="Avenir Medium" panose="02000503020000020003" pitchFamily="2" charset="0"/>
              </a:rPr>
              <a:t>clavardage</a:t>
            </a:r>
            <a:r>
              <a:rPr lang="en-US" sz="2800" dirty="0">
                <a:solidFill>
                  <a:schemeClr val="tx1">
                    <a:lumMod val="85000"/>
                    <a:lumOff val="15000"/>
                  </a:schemeClr>
                </a:solidFill>
                <a:latin typeface="Avenir Medium" panose="02000503020000020003" pitchFamily="2" charset="0"/>
              </a:rPr>
              <a:t> des jeux </a:t>
            </a:r>
            <a:r>
              <a:rPr lang="en-US" sz="2800" dirty="0" err="1">
                <a:solidFill>
                  <a:schemeClr val="tx1">
                    <a:lumMod val="85000"/>
                    <a:lumOff val="15000"/>
                  </a:schemeClr>
                </a:solidFill>
                <a:latin typeface="Avenir Medium" panose="02000503020000020003" pitchFamily="2" charset="0"/>
              </a:rPr>
              <a:t>vidéo</a:t>
            </a:r>
            <a:r>
              <a:rPr lang="en-US" sz="2800" dirty="0">
                <a:solidFill>
                  <a:schemeClr val="tx1">
                    <a:lumMod val="85000"/>
                    <a:lumOff val="15000"/>
                  </a:schemeClr>
                </a:solidFill>
                <a:latin typeface="Avenir Medium" panose="02000503020000020003" pitchFamily="2" charset="0"/>
              </a:rPr>
              <a:t> </a:t>
            </a:r>
            <a:r>
              <a:rPr lang="en-US" sz="2800" dirty="0" err="1">
                <a:solidFill>
                  <a:schemeClr val="tx1">
                    <a:lumMod val="85000"/>
                    <a:lumOff val="15000"/>
                  </a:schemeClr>
                </a:solidFill>
                <a:latin typeface="Avenir Medium" panose="02000503020000020003" pitchFamily="2" charset="0"/>
              </a:rPr>
              <a:t>en</a:t>
            </a:r>
            <a:r>
              <a:rPr lang="en-US" sz="2800" dirty="0">
                <a:solidFill>
                  <a:schemeClr val="tx1">
                    <a:lumMod val="85000"/>
                    <a:lumOff val="15000"/>
                  </a:schemeClr>
                </a:solidFill>
                <a:latin typeface="Avenir Medium" panose="02000503020000020003" pitchFamily="2" charset="0"/>
              </a:rPr>
              <a:t> </a:t>
            </a:r>
            <a:r>
              <a:rPr lang="en-US" sz="2800" dirty="0" err="1">
                <a:solidFill>
                  <a:schemeClr val="tx1">
                    <a:lumMod val="85000"/>
                    <a:lumOff val="15000"/>
                  </a:schemeClr>
                </a:solidFill>
                <a:latin typeface="Avenir Medium" panose="02000503020000020003" pitchFamily="2" charset="0"/>
              </a:rPr>
              <a:t>ligne</a:t>
            </a:r>
            <a:r>
              <a:rPr lang="en-US" sz="2800" dirty="0">
                <a:solidFill>
                  <a:schemeClr val="tx1">
                    <a:lumMod val="85000"/>
                    <a:lumOff val="15000"/>
                  </a:schemeClr>
                </a:solidFill>
                <a:latin typeface="Avenir Medium" panose="02000503020000020003" pitchFamily="2" charset="0"/>
              </a:rPr>
              <a:t> et </a:t>
            </a:r>
            <a:r>
              <a:rPr lang="en-US" sz="2800" dirty="0" err="1">
                <a:solidFill>
                  <a:schemeClr val="tx1">
                    <a:lumMod val="85000"/>
                    <a:lumOff val="15000"/>
                  </a:schemeClr>
                </a:solidFill>
                <a:latin typeface="Avenir Medium" panose="02000503020000020003" pitchFamily="2" charset="0"/>
              </a:rPr>
              <a:t>autres</a:t>
            </a:r>
            <a:r>
              <a:rPr lang="en-US" sz="2800" dirty="0">
                <a:solidFill>
                  <a:schemeClr val="tx1">
                    <a:lumMod val="85000"/>
                    <a:lumOff val="15000"/>
                  </a:schemeClr>
                </a:solidFill>
                <a:latin typeface="Avenir Medium" panose="02000503020000020003" pitchFamily="2" charset="0"/>
              </a:rPr>
              <a:t> forums </a:t>
            </a:r>
            <a:r>
              <a:rPr lang="en-US" sz="2800" dirty="0" err="1">
                <a:solidFill>
                  <a:schemeClr val="tx1">
                    <a:lumMod val="85000"/>
                    <a:lumOff val="15000"/>
                  </a:schemeClr>
                </a:solidFill>
                <a:latin typeface="Avenir Medium" panose="02000503020000020003" pitchFamily="2" charset="0"/>
              </a:rPr>
              <a:t>en</a:t>
            </a:r>
            <a:r>
              <a:rPr lang="en-US" sz="2800" dirty="0">
                <a:solidFill>
                  <a:schemeClr val="tx1">
                    <a:lumMod val="85000"/>
                    <a:lumOff val="15000"/>
                  </a:schemeClr>
                </a:solidFill>
                <a:latin typeface="Avenir Medium" panose="02000503020000020003" pitchFamily="2" charset="0"/>
              </a:rPr>
              <a:t> </a:t>
            </a:r>
            <a:r>
              <a:rPr lang="en-US" sz="2800" dirty="0" err="1">
                <a:solidFill>
                  <a:schemeClr val="tx1">
                    <a:lumMod val="85000"/>
                    <a:lumOff val="15000"/>
                  </a:schemeClr>
                </a:solidFill>
                <a:latin typeface="Avenir Medium" panose="02000503020000020003" pitchFamily="2" charset="0"/>
              </a:rPr>
              <a:t>ligne</a:t>
            </a:r>
            <a:r>
              <a:rPr lang="en-US" sz="2800" dirty="0">
                <a:solidFill>
                  <a:schemeClr val="tx1">
                    <a:lumMod val="85000"/>
                    <a:lumOff val="15000"/>
                  </a:schemeClr>
                </a:solidFill>
                <a:latin typeface="Avenir Medium" panose="02000503020000020003" pitchFamily="2" charset="0"/>
              </a:rPr>
              <a:t> </a:t>
            </a:r>
          </a:p>
          <a:p>
            <a:pPr marL="431800">
              <a:lnSpc>
                <a:spcPts val="4900"/>
              </a:lnSpc>
            </a:pPr>
            <a:r>
              <a:rPr lang="en-US" sz="2800" dirty="0" err="1">
                <a:solidFill>
                  <a:schemeClr val="tx1">
                    <a:lumMod val="85000"/>
                    <a:lumOff val="15000"/>
                  </a:schemeClr>
                </a:solidFill>
                <a:latin typeface="Avenir Medium" panose="02000503020000020003" pitchFamily="2" charset="0"/>
              </a:rPr>
              <a:t>ou</a:t>
            </a:r>
            <a:r>
              <a:rPr lang="en-US" sz="2800" dirty="0">
                <a:solidFill>
                  <a:schemeClr val="tx1">
                    <a:lumMod val="85000"/>
                    <a:lumOff val="15000"/>
                  </a:schemeClr>
                </a:solidFill>
                <a:latin typeface="Avenir Medium" panose="02000503020000020003" pitchFamily="2" charset="0"/>
              </a:rPr>
              <a:t> applications</a:t>
            </a:r>
          </a:p>
        </p:txBody>
      </p:sp>
      <p:pic>
        <p:nvPicPr>
          <p:cNvPr id="15362" name="Picture 2" descr="Google Shape;185;p15">
            <a:extLst>
              <a:ext uri="{FF2B5EF4-FFF2-40B4-BE49-F238E27FC236}">
                <a16:creationId xmlns:a16="http://schemas.microsoft.com/office/drawing/2014/main" id="{2367585A-3452-6A45-1F49-EC423DD86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7896" y="4180659"/>
            <a:ext cx="4429104" cy="44291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A661BA6-0651-777A-957F-AFAFF7344B8E}"/>
              </a:ext>
            </a:extLst>
          </p:cNvPr>
          <p:cNvSpPr txBox="1"/>
          <p:nvPr/>
        </p:nvSpPr>
        <p:spPr>
          <a:xfrm>
            <a:off x="13842049" y="3009900"/>
            <a:ext cx="3835400" cy="954107"/>
          </a:xfrm>
          <a:custGeom>
            <a:avLst/>
            <a:gdLst>
              <a:gd name="connsiteX0" fmla="*/ 0 w 3835400"/>
              <a:gd name="connsiteY0" fmla="*/ 0 h 954107"/>
              <a:gd name="connsiteX1" fmla="*/ 600879 w 3835400"/>
              <a:gd name="connsiteY1" fmla="*/ 0 h 954107"/>
              <a:gd name="connsiteX2" fmla="*/ 1125051 w 3835400"/>
              <a:gd name="connsiteY2" fmla="*/ 0 h 954107"/>
              <a:gd name="connsiteX3" fmla="*/ 1840992 w 3835400"/>
              <a:gd name="connsiteY3" fmla="*/ 0 h 954107"/>
              <a:gd name="connsiteX4" fmla="*/ 2441871 w 3835400"/>
              <a:gd name="connsiteY4" fmla="*/ 0 h 954107"/>
              <a:gd name="connsiteX5" fmla="*/ 3042751 w 3835400"/>
              <a:gd name="connsiteY5" fmla="*/ 0 h 954107"/>
              <a:gd name="connsiteX6" fmla="*/ 3835400 w 3835400"/>
              <a:gd name="connsiteY6" fmla="*/ 0 h 954107"/>
              <a:gd name="connsiteX7" fmla="*/ 3835400 w 3835400"/>
              <a:gd name="connsiteY7" fmla="*/ 457971 h 954107"/>
              <a:gd name="connsiteX8" fmla="*/ 3835400 w 3835400"/>
              <a:gd name="connsiteY8" fmla="*/ 954107 h 954107"/>
              <a:gd name="connsiteX9" fmla="*/ 3272875 w 3835400"/>
              <a:gd name="connsiteY9" fmla="*/ 954107 h 954107"/>
              <a:gd name="connsiteX10" fmla="*/ 2633641 w 3835400"/>
              <a:gd name="connsiteY10" fmla="*/ 954107 h 954107"/>
              <a:gd name="connsiteX11" fmla="*/ 1994408 w 3835400"/>
              <a:gd name="connsiteY11" fmla="*/ 954107 h 954107"/>
              <a:gd name="connsiteX12" fmla="*/ 1393529 w 3835400"/>
              <a:gd name="connsiteY12" fmla="*/ 954107 h 954107"/>
              <a:gd name="connsiteX13" fmla="*/ 677587 w 3835400"/>
              <a:gd name="connsiteY13" fmla="*/ 954107 h 954107"/>
              <a:gd name="connsiteX14" fmla="*/ 0 w 3835400"/>
              <a:gd name="connsiteY14" fmla="*/ 954107 h 954107"/>
              <a:gd name="connsiteX15" fmla="*/ 0 w 3835400"/>
              <a:gd name="connsiteY15" fmla="*/ 496136 h 954107"/>
              <a:gd name="connsiteX16" fmla="*/ 0 w 3835400"/>
              <a:gd name="connsiteY1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5400" h="954107" extrusionOk="0">
                <a:moveTo>
                  <a:pt x="0" y="0"/>
                </a:moveTo>
                <a:cubicBezTo>
                  <a:pt x="256832" y="15836"/>
                  <a:pt x="410240" y="22285"/>
                  <a:pt x="600879" y="0"/>
                </a:cubicBezTo>
                <a:cubicBezTo>
                  <a:pt x="791518" y="-22285"/>
                  <a:pt x="1007088" y="-23145"/>
                  <a:pt x="1125051" y="0"/>
                </a:cubicBezTo>
                <a:cubicBezTo>
                  <a:pt x="1243014" y="23145"/>
                  <a:pt x="1652626" y="3996"/>
                  <a:pt x="1840992" y="0"/>
                </a:cubicBezTo>
                <a:cubicBezTo>
                  <a:pt x="2029358" y="-3996"/>
                  <a:pt x="2196362" y="24211"/>
                  <a:pt x="2441871" y="0"/>
                </a:cubicBezTo>
                <a:cubicBezTo>
                  <a:pt x="2687380" y="-24211"/>
                  <a:pt x="2918606" y="5709"/>
                  <a:pt x="3042751" y="0"/>
                </a:cubicBezTo>
                <a:cubicBezTo>
                  <a:pt x="3166896" y="-5709"/>
                  <a:pt x="3449632" y="25007"/>
                  <a:pt x="3835400" y="0"/>
                </a:cubicBezTo>
                <a:cubicBezTo>
                  <a:pt x="3823550" y="117221"/>
                  <a:pt x="3819451" y="254607"/>
                  <a:pt x="3835400" y="457971"/>
                </a:cubicBezTo>
                <a:cubicBezTo>
                  <a:pt x="3851349" y="661335"/>
                  <a:pt x="3819266" y="757503"/>
                  <a:pt x="3835400" y="954107"/>
                </a:cubicBezTo>
                <a:cubicBezTo>
                  <a:pt x="3557491" y="981586"/>
                  <a:pt x="3499334" y="935156"/>
                  <a:pt x="3272875" y="954107"/>
                </a:cubicBezTo>
                <a:cubicBezTo>
                  <a:pt x="3046417" y="973058"/>
                  <a:pt x="2791035" y="946340"/>
                  <a:pt x="2633641" y="954107"/>
                </a:cubicBezTo>
                <a:cubicBezTo>
                  <a:pt x="2476247" y="961874"/>
                  <a:pt x="2247746" y="937695"/>
                  <a:pt x="1994408" y="954107"/>
                </a:cubicBezTo>
                <a:cubicBezTo>
                  <a:pt x="1741070" y="970519"/>
                  <a:pt x="1624141" y="964650"/>
                  <a:pt x="1393529" y="954107"/>
                </a:cubicBezTo>
                <a:cubicBezTo>
                  <a:pt x="1162917" y="943564"/>
                  <a:pt x="833788" y="932236"/>
                  <a:pt x="677587" y="954107"/>
                </a:cubicBezTo>
                <a:cubicBezTo>
                  <a:pt x="521386" y="975978"/>
                  <a:pt x="278518" y="947303"/>
                  <a:pt x="0" y="954107"/>
                </a:cubicBezTo>
                <a:cubicBezTo>
                  <a:pt x="-8011" y="750809"/>
                  <a:pt x="-8129" y="709054"/>
                  <a:pt x="0" y="496136"/>
                </a:cubicBezTo>
                <a:cubicBezTo>
                  <a:pt x="8129" y="283218"/>
                  <a:pt x="14536" y="184269"/>
                  <a:pt x="0" y="0"/>
                </a:cubicBezTo>
                <a:close/>
              </a:path>
            </a:pathLst>
          </a:custGeom>
          <a:noFill/>
          <a:ln w="28575">
            <a:solidFill>
              <a:srgbClr val="4898ED"/>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nchor="ctr">
            <a:spAutoFit/>
          </a:bodyPr>
          <a:lstStyle/>
          <a:p>
            <a:pPr algn="ctr" rtl="0">
              <a:spcBef>
                <a:spcPts val="0"/>
              </a:spcBef>
              <a:spcAft>
                <a:spcPts val="0"/>
              </a:spcAft>
            </a:pPr>
            <a:r>
              <a:rPr lang="en-CA" sz="2800" u="none" strike="noStrike" dirty="0" err="1">
                <a:solidFill>
                  <a:srgbClr val="4898ED"/>
                </a:solidFill>
                <a:effectLst/>
                <a:latin typeface="Avenir Medium" panose="02000503020000020003" pitchFamily="2" charset="0"/>
              </a:rPr>
              <a:t>Penses-tu</a:t>
            </a:r>
            <a:r>
              <a:rPr lang="en-CA" sz="2800" u="none" strike="noStrike" dirty="0">
                <a:solidFill>
                  <a:srgbClr val="4898ED"/>
                </a:solidFill>
                <a:effectLst/>
                <a:latin typeface="Avenir Medium" panose="02000503020000020003" pitchFamily="2" charset="0"/>
              </a:rPr>
              <a:t> </a:t>
            </a:r>
            <a:r>
              <a:rPr lang="en-CA" sz="2800" u="none" strike="noStrike" dirty="0" err="1">
                <a:solidFill>
                  <a:srgbClr val="4898ED"/>
                </a:solidFill>
                <a:effectLst/>
                <a:latin typeface="Avenir Medium" panose="02000503020000020003" pitchFamily="2" charset="0"/>
              </a:rPr>
              <a:t>à</a:t>
            </a:r>
            <a:r>
              <a:rPr lang="en-CA" sz="2800" u="none" strike="noStrike" dirty="0">
                <a:solidFill>
                  <a:srgbClr val="4898ED"/>
                </a:solidFill>
                <a:effectLst/>
                <a:latin typeface="Avenir Medium" panose="02000503020000020003" pitchFamily="2" charset="0"/>
              </a:rPr>
              <a:t> </a:t>
            </a:r>
            <a:r>
              <a:rPr lang="en-CA" sz="2800" u="none" strike="noStrike" dirty="0" err="1">
                <a:solidFill>
                  <a:srgbClr val="4898ED"/>
                </a:solidFill>
                <a:effectLst/>
                <a:latin typeface="Avenir Medium" panose="02000503020000020003" pitchFamily="2" charset="0"/>
              </a:rPr>
              <a:t>d’autres</a:t>
            </a:r>
            <a:r>
              <a:rPr lang="en-CA" sz="2800" u="none" strike="noStrike" dirty="0">
                <a:solidFill>
                  <a:srgbClr val="4898ED"/>
                </a:solidFill>
                <a:effectLst/>
                <a:latin typeface="Avenir Medium" panose="02000503020000020003" pitchFamily="2" charset="0"/>
              </a:rPr>
              <a:t> </a:t>
            </a:r>
            <a:r>
              <a:rPr lang="en-CA" sz="2800" u="none" strike="noStrike" dirty="0" err="1">
                <a:solidFill>
                  <a:srgbClr val="4898ED"/>
                </a:solidFill>
                <a:effectLst/>
                <a:latin typeface="Avenir Medium" panose="02000503020000020003" pitchFamily="2" charset="0"/>
              </a:rPr>
              <a:t>espaces</a:t>
            </a:r>
            <a:r>
              <a:rPr lang="en-CA" sz="2800" u="none" strike="noStrike" dirty="0">
                <a:solidFill>
                  <a:srgbClr val="4898ED"/>
                </a:solidFill>
                <a:effectLst/>
                <a:latin typeface="Avenir Medium" panose="02000503020000020003" pitchFamily="2" charset="0"/>
              </a:rPr>
              <a:t> </a:t>
            </a:r>
            <a:r>
              <a:rPr lang="en-CA" sz="2800" u="none" strike="noStrike" dirty="0" err="1">
                <a:solidFill>
                  <a:srgbClr val="4898ED"/>
                </a:solidFill>
                <a:effectLst/>
                <a:latin typeface="Avenir Medium" panose="02000503020000020003" pitchFamily="2" charset="0"/>
              </a:rPr>
              <a:t>virtuels</a:t>
            </a:r>
            <a:r>
              <a:rPr lang="en-CA" sz="2800" u="none" strike="noStrike" dirty="0">
                <a:solidFill>
                  <a:srgbClr val="4898ED"/>
                </a:solidFill>
                <a:effectLst/>
                <a:latin typeface="Avenir Medium" panose="02000503020000020003" pitchFamily="2" charset="0"/>
              </a:rPr>
              <a:t>?</a:t>
            </a:r>
            <a:endParaRPr lang="en-CA" dirty="0">
              <a:solidFill>
                <a:srgbClr val="4898ED"/>
              </a:solidFill>
              <a:latin typeface="Avenir Medium" panose="02000503020000020003" pitchFamily="2" charset="0"/>
            </a:endParaRPr>
          </a:p>
        </p:txBody>
      </p:sp>
    </p:spTree>
    <p:extLst>
      <p:ext uri="{BB962C8B-B14F-4D97-AF65-F5344CB8AC3E}">
        <p14:creationId xmlns:p14="http://schemas.microsoft.com/office/powerpoint/2010/main" val="3501718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C6CF"/>
        </a:solidFill>
        <a:effectLst/>
      </p:bgPr>
    </p:bg>
    <p:spTree>
      <p:nvGrpSpPr>
        <p:cNvPr id="1" name=""/>
        <p:cNvGrpSpPr/>
        <p:nvPr/>
      </p:nvGrpSpPr>
      <p:grpSpPr>
        <a:xfrm>
          <a:off x="0" y="0"/>
          <a:ext cx="0" cy="0"/>
          <a:chOff x="0" y="0"/>
          <a:chExt cx="0" cy="0"/>
        </a:xfrm>
      </p:grpSpPr>
      <p:sp>
        <p:nvSpPr>
          <p:cNvPr id="2" name="Freeform 2"/>
          <p:cNvSpPr/>
          <p:nvPr/>
        </p:nvSpPr>
        <p:spPr>
          <a:xfrm>
            <a:off x="15822438" y="7821438"/>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2"/>
            <a:stretch>
              <a:fillRect/>
            </a:stretch>
          </a:blipFill>
        </p:spPr>
        <p:txBody>
          <a:bodyPr/>
          <a:lstStyle/>
          <a:p>
            <a:endParaRPr lang="en-US"/>
          </a:p>
        </p:txBody>
      </p:sp>
      <p:sp>
        <p:nvSpPr>
          <p:cNvPr id="3" name="Freeform 3"/>
          <p:cNvSpPr/>
          <p:nvPr/>
        </p:nvSpPr>
        <p:spPr>
          <a:xfrm>
            <a:off x="-114300" y="-728836"/>
            <a:ext cx="4000764" cy="4000764"/>
          </a:xfrm>
          <a:custGeom>
            <a:avLst/>
            <a:gdLst/>
            <a:ahLst/>
            <a:cxnLst/>
            <a:rect l="l" t="t" r="r" b="b"/>
            <a:pathLst>
              <a:path w="4000764" h="4000764">
                <a:moveTo>
                  <a:pt x="0" y="0"/>
                </a:moveTo>
                <a:lnTo>
                  <a:pt x="4000764" y="0"/>
                </a:lnTo>
                <a:lnTo>
                  <a:pt x="4000764" y="4000764"/>
                </a:lnTo>
                <a:lnTo>
                  <a:pt x="0" y="400076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494535" y="838200"/>
            <a:ext cx="9298930" cy="861005"/>
          </a:xfrm>
          <a:prstGeom prst="rect">
            <a:avLst/>
          </a:prstGeom>
        </p:spPr>
        <p:txBody>
          <a:bodyPr lIns="0" tIns="0" rIns="0" bIns="0" rtlCol="0" anchor="t">
            <a:spAutoFit/>
          </a:bodyPr>
          <a:lstStyle/>
          <a:p>
            <a:pPr algn="ctr">
              <a:lnSpc>
                <a:spcPts val="6999"/>
              </a:lnSpc>
              <a:spcBef>
                <a:spcPct val="0"/>
              </a:spcBef>
            </a:pPr>
            <a:r>
              <a:rPr lang="en-US" sz="4999" dirty="0" err="1">
                <a:solidFill>
                  <a:srgbClr val="1C1C1C"/>
                </a:solidFill>
                <a:latin typeface="Avenir Bold"/>
              </a:rPr>
              <a:t>Faisons</a:t>
            </a:r>
            <a:r>
              <a:rPr lang="en-US" sz="4999" dirty="0">
                <a:solidFill>
                  <a:srgbClr val="1C1C1C"/>
                </a:solidFill>
                <a:latin typeface="Avenir Bold"/>
              </a:rPr>
              <a:t> </a:t>
            </a:r>
            <a:r>
              <a:rPr lang="en-US" sz="4999" dirty="0" err="1">
                <a:solidFill>
                  <a:srgbClr val="1C1C1C"/>
                </a:solidFill>
                <a:latin typeface="Avenir Bold"/>
              </a:rPr>
              <a:t>une</a:t>
            </a:r>
            <a:r>
              <a:rPr lang="en-US" sz="4999" dirty="0">
                <a:solidFill>
                  <a:srgbClr val="1C1C1C"/>
                </a:solidFill>
                <a:latin typeface="Avenir Bold"/>
              </a:rPr>
              <a:t> entente de </a:t>
            </a:r>
            <a:r>
              <a:rPr lang="en-US" sz="4999" dirty="0" err="1">
                <a:solidFill>
                  <a:srgbClr val="1C1C1C"/>
                </a:solidFill>
                <a:latin typeface="Avenir Bold"/>
              </a:rPr>
              <a:t>classe</a:t>
            </a:r>
            <a:r>
              <a:rPr lang="en-US" sz="4999" dirty="0">
                <a:solidFill>
                  <a:srgbClr val="1C1C1C"/>
                </a:solidFill>
                <a:latin typeface="Avenir Bold"/>
              </a:rPr>
              <a:t>!</a:t>
            </a:r>
          </a:p>
        </p:txBody>
      </p:sp>
      <p:sp>
        <p:nvSpPr>
          <p:cNvPr id="6" name="TextBox 6"/>
          <p:cNvSpPr txBox="1"/>
          <p:nvPr/>
        </p:nvSpPr>
        <p:spPr>
          <a:xfrm>
            <a:off x="2688851" y="2324100"/>
            <a:ext cx="12910297" cy="6389441"/>
          </a:xfrm>
          <a:prstGeom prst="rect">
            <a:avLst/>
          </a:prstGeom>
        </p:spPr>
        <p:txBody>
          <a:bodyPr wrap="square" lIns="0" tIns="0" rIns="0" bIns="0" rtlCol="0" anchor="t">
            <a:spAutoFit/>
          </a:bodyPr>
          <a:lstStyle/>
          <a:p>
            <a:pPr marL="457200" indent="-457200">
              <a:lnSpc>
                <a:spcPts val="5600"/>
              </a:lnSpc>
              <a:buFont typeface="Courier New" panose="02070309020205020404" pitchFamily="49" charset="0"/>
              <a:buChar char="o"/>
            </a:pPr>
            <a:r>
              <a:rPr lang="en-US" sz="2800" dirty="0">
                <a:solidFill>
                  <a:srgbClr val="F0F0F0"/>
                </a:solidFill>
                <a:latin typeface="Avenir Light"/>
              </a:rPr>
              <a:t>Tour de parole : Je </a:t>
            </a:r>
            <a:r>
              <a:rPr lang="en-US" sz="2800" dirty="0" err="1">
                <a:solidFill>
                  <a:srgbClr val="F0F0F0"/>
                </a:solidFill>
                <a:latin typeface="Avenir Light"/>
              </a:rPr>
              <a:t>lève</a:t>
            </a:r>
            <a:r>
              <a:rPr lang="en-US" sz="2800" dirty="0">
                <a:solidFill>
                  <a:srgbClr val="F0F0F0"/>
                </a:solidFill>
                <a:latin typeface="Avenir Light"/>
              </a:rPr>
              <a:t> la main </a:t>
            </a:r>
            <a:r>
              <a:rPr lang="en-US" sz="2800" dirty="0" err="1">
                <a:solidFill>
                  <a:srgbClr val="F0F0F0"/>
                </a:solidFill>
                <a:latin typeface="Avenir Light"/>
              </a:rPr>
              <a:t>avant</a:t>
            </a:r>
            <a:r>
              <a:rPr lang="en-US" sz="2800" dirty="0">
                <a:solidFill>
                  <a:srgbClr val="F0F0F0"/>
                </a:solidFill>
                <a:latin typeface="Avenir Light"/>
              </a:rPr>
              <a:t> de </a:t>
            </a:r>
            <a:r>
              <a:rPr lang="en-US" sz="2800" dirty="0" err="1">
                <a:solidFill>
                  <a:srgbClr val="F0F0F0"/>
                </a:solidFill>
                <a:latin typeface="Avenir Light"/>
              </a:rPr>
              <a:t>parler</a:t>
            </a:r>
            <a:r>
              <a:rPr lang="en-US" sz="2800" dirty="0">
                <a:solidFill>
                  <a:srgbClr val="F0F0F0"/>
                </a:solidFill>
                <a:latin typeface="Avenir Light"/>
              </a:rPr>
              <a:t>.</a:t>
            </a:r>
          </a:p>
          <a:p>
            <a:pPr marL="457200" indent="-457200">
              <a:lnSpc>
                <a:spcPts val="5600"/>
              </a:lnSpc>
              <a:buFont typeface="Courier New" panose="02070309020205020404" pitchFamily="49" charset="0"/>
              <a:buChar char="o"/>
            </a:pPr>
            <a:endParaRPr lang="en-US" sz="2800" dirty="0">
              <a:solidFill>
                <a:srgbClr val="F0F0F0"/>
              </a:solidFill>
              <a:latin typeface="Avenir Light"/>
            </a:endParaRPr>
          </a:p>
          <a:p>
            <a:pPr marL="457200" indent="-457200">
              <a:lnSpc>
                <a:spcPts val="5600"/>
              </a:lnSpc>
              <a:buFont typeface="Courier New" panose="02070309020205020404" pitchFamily="49" charset="0"/>
              <a:buChar char="o"/>
            </a:pPr>
            <a:r>
              <a:rPr lang="en-US" sz="2800" dirty="0" err="1">
                <a:solidFill>
                  <a:srgbClr val="F0F0F0"/>
                </a:solidFill>
                <a:latin typeface="Avenir Light"/>
              </a:rPr>
              <a:t>Écoute</a:t>
            </a:r>
            <a:r>
              <a:rPr lang="en-US" sz="2800" dirty="0">
                <a:solidFill>
                  <a:srgbClr val="F0F0F0"/>
                </a:solidFill>
                <a:latin typeface="Avenir Light"/>
              </a:rPr>
              <a:t> : </a:t>
            </a:r>
            <a:r>
              <a:rPr lang="en-US" sz="2800" dirty="0" err="1">
                <a:solidFill>
                  <a:srgbClr val="F0F0F0"/>
                </a:solidFill>
                <a:latin typeface="Avenir Light"/>
              </a:rPr>
              <a:t>J’ai</a:t>
            </a:r>
            <a:r>
              <a:rPr lang="en-US" sz="2800" dirty="0">
                <a:solidFill>
                  <a:srgbClr val="F0F0F0"/>
                </a:solidFill>
                <a:latin typeface="Avenir Light"/>
              </a:rPr>
              <a:t> le droit d’être </a:t>
            </a:r>
            <a:r>
              <a:rPr lang="en-US" sz="2800" dirty="0" err="1">
                <a:solidFill>
                  <a:srgbClr val="F0F0F0"/>
                </a:solidFill>
                <a:latin typeface="Avenir Light"/>
              </a:rPr>
              <a:t>écouté</a:t>
            </a:r>
            <a:r>
              <a:rPr lang="en-US" sz="2800" dirty="0">
                <a:solidFill>
                  <a:srgbClr val="F0F0F0"/>
                </a:solidFill>
                <a:latin typeface="Avenir Light"/>
              </a:rPr>
              <a:t>, </a:t>
            </a:r>
            <a:r>
              <a:rPr lang="en-US" sz="2800" dirty="0" err="1">
                <a:solidFill>
                  <a:srgbClr val="F0F0F0"/>
                </a:solidFill>
                <a:latin typeface="Avenir Light"/>
              </a:rPr>
              <a:t>d’avoir</a:t>
            </a:r>
            <a:r>
              <a:rPr lang="en-US" sz="2800" dirty="0">
                <a:solidFill>
                  <a:srgbClr val="F0F0F0"/>
                </a:solidFill>
                <a:latin typeface="Avenir Light"/>
              </a:rPr>
              <a:t> de petits </a:t>
            </a:r>
            <a:r>
              <a:rPr lang="en-US" sz="2800" dirty="0" err="1">
                <a:solidFill>
                  <a:srgbClr val="F0F0F0"/>
                </a:solidFill>
                <a:latin typeface="Avenir Light"/>
              </a:rPr>
              <a:t>rires</a:t>
            </a:r>
            <a:r>
              <a:rPr lang="en-US" sz="2800" dirty="0">
                <a:solidFill>
                  <a:srgbClr val="F0F0F0"/>
                </a:solidFill>
                <a:latin typeface="Avenir Light"/>
              </a:rPr>
              <a:t>, de me </a:t>
            </a:r>
            <a:r>
              <a:rPr lang="en-US" sz="2800" dirty="0" err="1">
                <a:solidFill>
                  <a:srgbClr val="F0F0F0"/>
                </a:solidFill>
                <a:latin typeface="Avenir Light"/>
              </a:rPr>
              <a:t>sentir</a:t>
            </a:r>
            <a:r>
              <a:rPr lang="en-US" sz="2800" dirty="0">
                <a:solidFill>
                  <a:srgbClr val="F0F0F0"/>
                </a:solidFill>
                <a:latin typeface="Avenir Light"/>
              </a:rPr>
              <a:t> </a:t>
            </a:r>
            <a:r>
              <a:rPr lang="en-US" sz="2800" dirty="0" err="1">
                <a:solidFill>
                  <a:srgbClr val="F0F0F0"/>
                </a:solidFill>
                <a:latin typeface="Avenir Light"/>
              </a:rPr>
              <a:t>gêné</a:t>
            </a:r>
            <a:r>
              <a:rPr lang="en-US" sz="2800" dirty="0">
                <a:solidFill>
                  <a:srgbClr val="F0F0F0"/>
                </a:solidFill>
                <a:latin typeface="Avenir Light"/>
              </a:rPr>
              <a:t>.</a:t>
            </a:r>
          </a:p>
          <a:p>
            <a:pPr marL="457200" indent="-457200">
              <a:lnSpc>
                <a:spcPts val="5600"/>
              </a:lnSpc>
              <a:buFont typeface="Courier New" panose="02070309020205020404" pitchFamily="49" charset="0"/>
              <a:buChar char="o"/>
            </a:pPr>
            <a:endParaRPr lang="en-US" sz="2800" dirty="0">
              <a:solidFill>
                <a:srgbClr val="F0F0F0"/>
              </a:solidFill>
              <a:latin typeface="Avenir Light"/>
            </a:endParaRPr>
          </a:p>
          <a:p>
            <a:pPr marL="457200" indent="-457200">
              <a:lnSpc>
                <a:spcPts val="5600"/>
              </a:lnSpc>
              <a:buFont typeface="Courier New" panose="02070309020205020404" pitchFamily="49" charset="0"/>
              <a:buChar char="o"/>
            </a:pPr>
            <a:r>
              <a:rPr lang="en-US" sz="2800" dirty="0" err="1">
                <a:solidFill>
                  <a:srgbClr val="F0F0F0"/>
                </a:solidFill>
                <a:latin typeface="Avenir Light"/>
              </a:rPr>
              <a:t>Vocabulaire</a:t>
            </a:r>
            <a:r>
              <a:rPr lang="en-US" sz="2800" dirty="0">
                <a:solidFill>
                  <a:srgbClr val="F0F0F0"/>
                </a:solidFill>
                <a:latin typeface="Avenir Light"/>
              </a:rPr>
              <a:t> : </a:t>
            </a:r>
            <a:r>
              <a:rPr lang="en-US" sz="2800" dirty="0" err="1">
                <a:solidFill>
                  <a:srgbClr val="F0F0F0"/>
                </a:solidFill>
                <a:latin typeface="Avenir Light"/>
              </a:rPr>
              <a:t>J’utilise</a:t>
            </a:r>
            <a:r>
              <a:rPr lang="en-US" sz="2800" dirty="0">
                <a:solidFill>
                  <a:srgbClr val="F0F0F0"/>
                </a:solidFill>
                <a:latin typeface="Avenir Light"/>
              </a:rPr>
              <a:t> les bons mots pour </a:t>
            </a:r>
            <a:r>
              <a:rPr lang="en-US" sz="2800" dirty="0" err="1">
                <a:solidFill>
                  <a:srgbClr val="F0F0F0"/>
                </a:solidFill>
                <a:latin typeface="Avenir Light"/>
              </a:rPr>
              <a:t>parler</a:t>
            </a:r>
            <a:r>
              <a:rPr lang="en-US" sz="2800" dirty="0">
                <a:solidFill>
                  <a:srgbClr val="F0F0F0"/>
                </a:solidFill>
                <a:latin typeface="Avenir Light"/>
              </a:rPr>
              <a:t> des parties du corps. </a:t>
            </a:r>
          </a:p>
          <a:p>
            <a:pPr marL="457200" indent="-457200">
              <a:lnSpc>
                <a:spcPts val="5600"/>
              </a:lnSpc>
              <a:buFont typeface="Courier New" panose="02070309020205020404" pitchFamily="49" charset="0"/>
              <a:buChar char="o"/>
            </a:pPr>
            <a:endParaRPr lang="en-US" sz="2800" dirty="0">
              <a:solidFill>
                <a:srgbClr val="F0F0F0"/>
              </a:solidFill>
              <a:latin typeface="Avenir Light"/>
            </a:endParaRPr>
          </a:p>
          <a:p>
            <a:pPr marL="457200" indent="-457200">
              <a:lnSpc>
                <a:spcPts val="5600"/>
              </a:lnSpc>
              <a:buFont typeface="Courier New" panose="02070309020205020404" pitchFamily="49" charset="0"/>
              <a:buChar char="o"/>
            </a:pPr>
            <a:r>
              <a:rPr lang="en-US" sz="2800" dirty="0">
                <a:solidFill>
                  <a:srgbClr val="F0F0F0"/>
                </a:solidFill>
                <a:latin typeface="Avenir Light"/>
              </a:rPr>
              <a:t>Respect : des </a:t>
            </a:r>
            <a:r>
              <a:rPr lang="en-US" sz="2800" dirty="0" err="1">
                <a:solidFill>
                  <a:srgbClr val="F0F0F0"/>
                </a:solidFill>
                <a:latin typeface="Avenir Light"/>
              </a:rPr>
              <a:t>différences</a:t>
            </a:r>
            <a:r>
              <a:rPr lang="en-US" sz="2800" dirty="0">
                <a:solidFill>
                  <a:srgbClr val="F0F0F0"/>
                </a:solidFill>
                <a:latin typeface="Avenir Light"/>
              </a:rPr>
              <a:t>, des opinions, des sentiments, des </a:t>
            </a:r>
            <a:r>
              <a:rPr lang="en-US" sz="2800" dirty="0" err="1">
                <a:solidFill>
                  <a:srgbClr val="F0F0F0"/>
                </a:solidFill>
                <a:latin typeface="Avenir Light"/>
              </a:rPr>
              <a:t>idées</a:t>
            </a:r>
            <a:r>
              <a:rPr lang="en-US" sz="2800" dirty="0">
                <a:solidFill>
                  <a:srgbClr val="F0F0F0"/>
                </a:solidFill>
                <a:latin typeface="Avenir Light"/>
              </a:rPr>
              <a:t> des </a:t>
            </a:r>
            <a:r>
              <a:rPr lang="en-US" sz="2800" dirty="0" err="1">
                <a:solidFill>
                  <a:srgbClr val="F0F0F0"/>
                </a:solidFill>
                <a:latin typeface="Avenir Light"/>
              </a:rPr>
              <a:t>autres</a:t>
            </a:r>
            <a:r>
              <a:rPr lang="en-US" sz="2800" dirty="0">
                <a:solidFill>
                  <a:srgbClr val="F0F0F0"/>
                </a:solidFill>
                <a:latin typeface="Avenir Light"/>
              </a:rPr>
              <a:t>.</a:t>
            </a:r>
          </a:p>
          <a:p>
            <a:pPr marL="457200" indent="-457200">
              <a:lnSpc>
                <a:spcPts val="5600"/>
              </a:lnSpc>
              <a:buFont typeface="Courier New" panose="02070309020205020404" pitchFamily="49" charset="0"/>
              <a:buChar char="o"/>
            </a:pPr>
            <a:endParaRPr lang="en-US" sz="2800" dirty="0">
              <a:solidFill>
                <a:srgbClr val="F0F0F0"/>
              </a:solidFill>
              <a:latin typeface="Avenir Light"/>
            </a:endParaRPr>
          </a:p>
          <a:p>
            <a:pPr marL="457200" indent="-457200">
              <a:lnSpc>
                <a:spcPts val="5600"/>
              </a:lnSpc>
              <a:buFont typeface="Courier New" panose="02070309020205020404" pitchFamily="49" charset="0"/>
              <a:buChar char="o"/>
            </a:pPr>
            <a:r>
              <a:rPr lang="en-US" sz="2800" dirty="0" err="1">
                <a:solidFill>
                  <a:srgbClr val="F0F0F0"/>
                </a:solidFill>
                <a:latin typeface="Avenir Light"/>
              </a:rPr>
              <a:t>Discrétion</a:t>
            </a:r>
            <a:r>
              <a:rPr lang="en-US" sz="2800" dirty="0">
                <a:solidFill>
                  <a:srgbClr val="F0F0F0"/>
                </a:solidFill>
                <a:latin typeface="Avenir Light"/>
              </a:rPr>
              <a:t> : Je ne </a:t>
            </a:r>
            <a:r>
              <a:rPr lang="en-US" sz="2800" dirty="0" err="1">
                <a:solidFill>
                  <a:srgbClr val="F0F0F0"/>
                </a:solidFill>
                <a:latin typeface="Avenir Light"/>
              </a:rPr>
              <a:t>répète</a:t>
            </a:r>
            <a:r>
              <a:rPr lang="en-US" sz="2800" dirty="0">
                <a:solidFill>
                  <a:srgbClr val="F0F0F0"/>
                </a:solidFill>
                <a:latin typeface="Avenir Light"/>
              </a:rPr>
              <a:t> pas </a:t>
            </a:r>
            <a:r>
              <a:rPr lang="en-US" sz="2800" dirty="0" err="1">
                <a:solidFill>
                  <a:srgbClr val="F0F0F0"/>
                </a:solidFill>
                <a:latin typeface="Avenir Light"/>
              </a:rPr>
              <a:t>en</a:t>
            </a:r>
            <a:r>
              <a:rPr lang="en-US" sz="2800" dirty="0">
                <a:solidFill>
                  <a:srgbClr val="F0F0F0"/>
                </a:solidFill>
                <a:latin typeface="Avenir Light"/>
              </a:rPr>
              <a:t> dehors de la </a:t>
            </a:r>
            <a:r>
              <a:rPr lang="en-US" sz="2800" dirty="0" err="1">
                <a:solidFill>
                  <a:srgbClr val="F0F0F0"/>
                </a:solidFill>
                <a:latin typeface="Avenir Light"/>
              </a:rPr>
              <a:t>classe</a:t>
            </a:r>
            <a:r>
              <a:rPr lang="en-US" sz="2800" dirty="0">
                <a:solidFill>
                  <a:srgbClr val="F0F0F0"/>
                </a:solidFill>
                <a:latin typeface="Avenir Light"/>
              </a:rPr>
              <a:t> </a:t>
            </a:r>
            <a:r>
              <a:rPr lang="en-US" sz="2800" dirty="0" err="1">
                <a:solidFill>
                  <a:srgbClr val="F0F0F0"/>
                </a:solidFill>
                <a:latin typeface="Avenir Light"/>
              </a:rPr>
              <a:t>ce</a:t>
            </a:r>
            <a:r>
              <a:rPr lang="en-US" sz="2800" dirty="0">
                <a:solidFill>
                  <a:srgbClr val="F0F0F0"/>
                </a:solidFill>
                <a:latin typeface="Avenir Light"/>
              </a:rPr>
              <a:t> </a:t>
            </a:r>
            <a:r>
              <a:rPr lang="en-US" sz="2800" dirty="0" err="1">
                <a:solidFill>
                  <a:srgbClr val="F0F0F0"/>
                </a:solidFill>
                <a:latin typeface="Avenir Light"/>
              </a:rPr>
              <a:t>qu’un</a:t>
            </a:r>
            <a:r>
              <a:rPr lang="en-US" sz="2800" dirty="0">
                <a:solidFill>
                  <a:srgbClr val="F0F0F0"/>
                </a:solidFill>
                <a:latin typeface="Avenir Light"/>
              </a:rPr>
              <a:t> </a:t>
            </a:r>
            <a:r>
              <a:rPr lang="en-US" sz="2800" dirty="0" err="1">
                <a:solidFill>
                  <a:srgbClr val="F0F0F0"/>
                </a:solidFill>
                <a:latin typeface="Avenir Light"/>
              </a:rPr>
              <a:t>élève</a:t>
            </a:r>
            <a:r>
              <a:rPr lang="en-US" sz="2800" dirty="0">
                <a:solidFill>
                  <a:srgbClr val="F0F0F0"/>
                </a:solidFill>
                <a:latin typeface="Avenir Light"/>
              </a:rPr>
              <a:t> </a:t>
            </a:r>
            <a:r>
              <a:rPr lang="en-US" sz="2800" dirty="0" err="1">
                <a:solidFill>
                  <a:srgbClr val="F0F0F0"/>
                </a:solidFill>
                <a:latin typeface="Avenir Light"/>
              </a:rPr>
              <a:t>dit</a:t>
            </a:r>
            <a:r>
              <a:rPr lang="en-US" sz="2800" dirty="0">
                <a:solidFill>
                  <a:srgbClr val="F0F0F0"/>
                </a:solidFill>
                <a:latin typeface="Avenir Light"/>
              </a:rPr>
              <a:t> </a:t>
            </a:r>
            <a:r>
              <a:rPr lang="en-US" sz="2800" dirty="0" err="1">
                <a:solidFill>
                  <a:srgbClr val="F0F0F0"/>
                </a:solidFill>
                <a:latin typeface="Avenir Light"/>
              </a:rPr>
              <a:t>ici</a:t>
            </a:r>
            <a:r>
              <a:rPr lang="en-US" sz="2800" dirty="0">
                <a:solidFill>
                  <a:srgbClr val="F0F0F0"/>
                </a:solidFill>
                <a:latin typeface="Avenir Light"/>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D3E09977-4458-0357-84B6-9B6AF374ED4B}"/>
              </a:ext>
            </a:extLst>
          </p:cNvPr>
          <p:cNvGrpSpPr/>
          <p:nvPr/>
        </p:nvGrpSpPr>
        <p:grpSpPr>
          <a:xfrm>
            <a:off x="-239425" y="0"/>
            <a:ext cx="18706719" cy="10287000"/>
            <a:chOff x="0" y="0"/>
            <a:chExt cx="4926873" cy="2709333"/>
          </a:xfrm>
        </p:grpSpPr>
        <p:sp>
          <p:nvSpPr>
            <p:cNvPr id="8" name="Freeform 3">
              <a:extLst>
                <a:ext uri="{FF2B5EF4-FFF2-40B4-BE49-F238E27FC236}">
                  <a16:creationId xmlns:a16="http://schemas.microsoft.com/office/drawing/2014/main" id="{44941DCA-DD09-CF04-60E4-F4E6784A68F4}"/>
                </a:ext>
              </a:extLst>
            </p:cNvPr>
            <p:cNvSpPr/>
            <p:nvPr/>
          </p:nvSpPr>
          <p:spPr>
            <a:xfrm>
              <a:off x="0" y="0"/>
              <a:ext cx="4926873" cy="2709333"/>
            </a:xfrm>
            <a:custGeom>
              <a:avLst/>
              <a:gdLst/>
              <a:ahLst/>
              <a:cxnLst/>
              <a:rect l="l" t="t" r="r" b="b"/>
              <a:pathLst>
                <a:path w="4926873" h="2709333">
                  <a:moveTo>
                    <a:pt x="0" y="0"/>
                  </a:moveTo>
                  <a:lnTo>
                    <a:pt x="4926873" y="0"/>
                  </a:lnTo>
                  <a:lnTo>
                    <a:pt x="4926873" y="2709333"/>
                  </a:lnTo>
                  <a:lnTo>
                    <a:pt x="0" y="2709333"/>
                  </a:lnTo>
                  <a:close/>
                </a:path>
              </a:pathLst>
            </a:custGeom>
            <a:solidFill>
              <a:srgbClr val="F0F0F0"/>
            </a:solidFill>
          </p:spPr>
          <p:txBody>
            <a:bodyPr/>
            <a:lstStyle/>
            <a:p>
              <a:endParaRPr lang="en-US"/>
            </a:p>
          </p:txBody>
        </p:sp>
        <p:sp>
          <p:nvSpPr>
            <p:cNvPr id="9" name="TextBox 4">
              <a:extLst>
                <a:ext uri="{FF2B5EF4-FFF2-40B4-BE49-F238E27FC236}">
                  <a16:creationId xmlns:a16="http://schemas.microsoft.com/office/drawing/2014/main" id="{4F1300D0-E64F-61F7-FF91-EF69254D8A59}"/>
                </a:ext>
              </a:extLst>
            </p:cNvPr>
            <p:cNvSpPr txBox="1"/>
            <p:nvPr/>
          </p:nvSpPr>
          <p:spPr>
            <a:xfrm>
              <a:off x="0" y="-38100"/>
              <a:ext cx="4926873" cy="2747433"/>
            </a:xfrm>
            <a:prstGeom prst="rect">
              <a:avLst/>
            </a:prstGeom>
          </p:spPr>
          <p:txBody>
            <a:bodyPr lIns="50800" tIns="50800" rIns="50800" bIns="50800" rtlCol="0" anchor="ctr"/>
            <a:lstStyle/>
            <a:p>
              <a:pPr algn="ctr">
                <a:lnSpc>
                  <a:spcPts val="2659"/>
                </a:lnSpc>
              </a:pPr>
              <a:endParaRPr/>
            </a:p>
          </p:txBody>
        </p:sp>
      </p:grpSp>
      <p:grpSp>
        <p:nvGrpSpPr>
          <p:cNvPr id="10" name="Group 2">
            <a:extLst>
              <a:ext uri="{FF2B5EF4-FFF2-40B4-BE49-F238E27FC236}">
                <a16:creationId xmlns:a16="http://schemas.microsoft.com/office/drawing/2014/main" id="{149ECBB9-418A-D67F-2D52-8729424E9B20}"/>
              </a:ext>
            </a:extLst>
          </p:cNvPr>
          <p:cNvGrpSpPr/>
          <p:nvPr/>
        </p:nvGrpSpPr>
        <p:grpSpPr>
          <a:xfrm>
            <a:off x="-209360" y="266700"/>
            <a:ext cx="18706719" cy="10287000"/>
            <a:chOff x="0" y="0"/>
            <a:chExt cx="4926873" cy="2709333"/>
          </a:xfrm>
        </p:grpSpPr>
        <p:sp>
          <p:nvSpPr>
            <p:cNvPr id="11" name="Freeform 3">
              <a:extLst>
                <a:ext uri="{FF2B5EF4-FFF2-40B4-BE49-F238E27FC236}">
                  <a16:creationId xmlns:a16="http://schemas.microsoft.com/office/drawing/2014/main" id="{1EA8CE80-AE1C-D923-4F31-43182289F260}"/>
                </a:ext>
              </a:extLst>
            </p:cNvPr>
            <p:cNvSpPr/>
            <p:nvPr/>
          </p:nvSpPr>
          <p:spPr>
            <a:xfrm>
              <a:off x="0" y="0"/>
              <a:ext cx="4926873" cy="2709333"/>
            </a:xfrm>
            <a:custGeom>
              <a:avLst/>
              <a:gdLst/>
              <a:ahLst/>
              <a:cxnLst/>
              <a:rect l="l" t="t" r="r" b="b"/>
              <a:pathLst>
                <a:path w="4926873" h="2709333">
                  <a:moveTo>
                    <a:pt x="0" y="0"/>
                  </a:moveTo>
                  <a:lnTo>
                    <a:pt x="4926873" y="0"/>
                  </a:lnTo>
                  <a:lnTo>
                    <a:pt x="4926873" y="2709333"/>
                  </a:lnTo>
                  <a:lnTo>
                    <a:pt x="0" y="2709333"/>
                  </a:lnTo>
                  <a:close/>
                </a:path>
              </a:pathLst>
            </a:custGeom>
            <a:solidFill>
              <a:srgbClr val="F0F0F0"/>
            </a:solidFill>
          </p:spPr>
          <p:txBody>
            <a:bodyPr/>
            <a:lstStyle/>
            <a:p>
              <a:endParaRPr lang="en-US"/>
            </a:p>
          </p:txBody>
        </p:sp>
        <p:sp>
          <p:nvSpPr>
            <p:cNvPr id="12" name="TextBox 4">
              <a:extLst>
                <a:ext uri="{FF2B5EF4-FFF2-40B4-BE49-F238E27FC236}">
                  <a16:creationId xmlns:a16="http://schemas.microsoft.com/office/drawing/2014/main" id="{7D04CA80-F134-3399-989E-008ED83661C1}"/>
                </a:ext>
              </a:extLst>
            </p:cNvPr>
            <p:cNvSpPr txBox="1"/>
            <p:nvPr/>
          </p:nvSpPr>
          <p:spPr>
            <a:xfrm>
              <a:off x="0" y="-38100"/>
              <a:ext cx="4926873" cy="2747433"/>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a:off x="15822438" y="7821438"/>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999866" y="877588"/>
            <a:ext cx="10288265" cy="861005"/>
          </a:xfrm>
          <a:prstGeom prst="rect">
            <a:avLst/>
          </a:prstGeom>
        </p:spPr>
        <p:txBody>
          <a:bodyPr wrap="square" lIns="0" tIns="0" rIns="0" bIns="0" rtlCol="0" anchor="t">
            <a:spAutoFit/>
          </a:bodyPr>
          <a:lstStyle/>
          <a:p>
            <a:pPr algn="ctr">
              <a:lnSpc>
                <a:spcPts val="6999"/>
              </a:lnSpc>
              <a:spcBef>
                <a:spcPct val="0"/>
              </a:spcBef>
            </a:pPr>
            <a:r>
              <a:rPr lang="en-US" sz="4999" dirty="0">
                <a:solidFill>
                  <a:srgbClr val="1C1C1C"/>
                </a:solidFill>
                <a:latin typeface="Avenir Bold"/>
              </a:rPr>
              <a:t>La </a:t>
            </a:r>
            <a:r>
              <a:rPr lang="en-US" sz="4999" dirty="0" err="1">
                <a:solidFill>
                  <a:srgbClr val="1C1C1C"/>
                </a:solidFill>
                <a:latin typeface="Avenir Bold"/>
              </a:rPr>
              <a:t>sécurité</a:t>
            </a:r>
            <a:r>
              <a:rPr lang="en-US" sz="4999" dirty="0">
                <a:solidFill>
                  <a:srgbClr val="1C1C1C"/>
                </a:solidFill>
                <a:latin typeface="Avenir Bold"/>
              </a:rPr>
              <a:t> </a:t>
            </a:r>
            <a:r>
              <a:rPr lang="en-US" sz="4999" dirty="0" err="1">
                <a:solidFill>
                  <a:srgbClr val="1C1C1C"/>
                </a:solidFill>
                <a:latin typeface="Avenir Bold"/>
              </a:rPr>
              <a:t>en</a:t>
            </a:r>
            <a:r>
              <a:rPr lang="en-US" sz="4999" dirty="0">
                <a:solidFill>
                  <a:srgbClr val="1C1C1C"/>
                </a:solidFill>
                <a:latin typeface="Avenir Bold"/>
              </a:rPr>
              <a:t> </a:t>
            </a:r>
            <a:r>
              <a:rPr lang="en-US" sz="4999" dirty="0" err="1">
                <a:solidFill>
                  <a:srgbClr val="1C1C1C"/>
                </a:solidFill>
                <a:latin typeface="Avenir Bold"/>
              </a:rPr>
              <a:t>ligne</a:t>
            </a:r>
            <a:r>
              <a:rPr lang="en-US" sz="4999" dirty="0">
                <a:solidFill>
                  <a:srgbClr val="1C1C1C"/>
                </a:solidFill>
                <a:latin typeface="Avenir Bold"/>
              </a:rPr>
              <a:t>, </a:t>
            </a:r>
            <a:r>
              <a:rPr lang="en-US" sz="4999" dirty="0" err="1">
                <a:solidFill>
                  <a:srgbClr val="1C1C1C"/>
                </a:solidFill>
                <a:latin typeface="Avenir Bold"/>
              </a:rPr>
              <a:t>discutons-en</a:t>
            </a:r>
            <a:endParaRPr lang="en-US" sz="4999" dirty="0">
              <a:solidFill>
                <a:srgbClr val="1C1C1C"/>
              </a:solidFill>
              <a:latin typeface="Avenir Bold"/>
            </a:endParaRPr>
          </a:p>
        </p:txBody>
      </p:sp>
      <p:sp>
        <p:nvSpPr>
          <p:cNvPr id="5" name="TextBox 5"/>
          <p:cNvSpPr txBox="1"/>
          <p:nvPr/>
        </p:nvSpPr>
        <p:spPr>
          <a:xfrm>
            <a:off x="8529638" y="3529115"/>
            <a:ext cx="8539162" cy="3228769"/>
          </a:xfrm>
          <a:prstGeom prst="rect">
            <a:avLst/>
          </a:prstGeom>
        </p:spPr>
        <p:txBody>
          <a:bodyPr lIns="0" tIns="0" rIns="0" bIns="0" rtlCol="0" anchor="t">
            <a:spAutoFit/>
          </a:bodyPr>
          <a:lstStyle/>
          <a:p>
            <a:pPr>
              <a:lnSpc>
                <a:spcPts val="6400"/>
              </a:lnSpc>
              <a:spcBef>
                <a:spcPct val="0"/>
              </a:spcBef>
            </a:pPr>
            <a:r>
              <a:rPr lang="en-US" sz="4000" dirty="0">
                <a:solidFill>
                  <a:srgbClr val="1C1C1C"/>
                </a:solidFill>
                <a:latin typeface="Avenir"/>
              </a:rPr>
              <a:t>“</a:t>
            </a:r>
            <a:r>
              <a:rPr lang="en-US" sz="4000" dirty="0" err="1">
                <a:solidFill>
                  <a:srgbClr val="1C1C1C"/>
                </a:solidFill>
                <a:latin typeface="Avenir"/>
              </a:rPr>
              <a:t>Pourquoi</a:t>
            </a:r>
            <a:r>
              <a:rPr lang="en-US" sz="4000" dirty="0">
                <a:solidFill>
                  <a:srgbClr val="1C1C1C"/>
                </a:solidFill>
                <a:latin typeface="Avenir"/>
              </a:rPr>
              <a:t> les </a:t>
            </a:r>
            <a:r>
              <a:rPr lang="en-US" sz="4000" dirty="0" err="1">
                <a:solidFill>
                  <a:srgbClr val="1C1C1C"/>
                </a:solidFill>
                <a:latin typeface="Avenir"/>
              </a:rPr>
              <a:t>trafiquants</a:t>
            </a:r>
            <a:r>
              <a:rPr lang="en-US" sz="4000" dirty="0">
                <a:solidFill>
                  <a:srgbClr val="1C1C1C"/>
                </a:solidFill>
                <a:latin typeface="Avenir"/>
              </a:rPr>
              <a:t> de </a:t>
            </a:r>
            <a:r>
              <a:rPr lang="en-US" sz="4000" dirty="0" err="1">
                <a:solidFill>
                  <a:srgbClr val="1C1C1C"/>
                </a:solidFill>
                <a:latin typeface="Avenir"/>
              </a:rPr>
              <a:t>personnes</a:t>
            </a:r>
            <a:r>
              <a:rPr lang="en-US" sz="4000" dirty="0">
                <a:solidFill>
                  <a:srgbClr val="1C1C1C"/>
                </a:solidFill>
                <a:latin typeface="Avenir"/>
              </a:rPr>
              <a:t> </a:t>
            </a:r>
            <a:r>
              <a:rPr lang="en-US" sz="4000" dirty="0" err="1">
                <a:solidFill>
                  <a:srgbClr val="1C1C1C"/>
                </a:solidFill>
                <a:latin typeface="Avenir"/>
              </a:rPr>
              <a:t>préfèrent-ils</a:t>
            </a:r>
            <a:r>
              <a:rPr lang="en-US" sz="4000" dirty="0">
                <a:solidFill>
                  <a:srgbClr val="1C1C1C"/>
                </a:solidFill>
                <a:latin typeface="Avenir"/>
              </a:rPr>
              <a:t> </a:t>
            </a:r>
            <a:r>
              <a:rPr lang="en-US" sz="4000" dirty="0" err="1">
                <a:solidFill>
                  <a:srgbClr val="1C1C1C"/>
                </a:solidFill>
                <a:latin typeface="Avenir"/>
              </a:rPr>
              <a:t>l’Internet</a:t>
            </a:r>
            <a:r>
              <a:rPr lang="en-US" sz="4000" dirty="0">
                <a:solidFill>
                  <a:srgbClr val="1C1C1C"/>
                </a:solidFill>
                <a:latin typeface="Avenir"/>
              </a:rPr>
              <a:t> pour </a:t>
            </a:r>
            <a:r>
              <a:rPr lang="en-US" sz="4000" dirty="0" err="1">
                <a:solidFill>
                  <a:srgbClr val="1C1C1C"/>
                </a:solidFill>
                <a:latin typeface="Avenir"/>
              </a:rPr>
              <a:t>entrer</a:t>
            </a:r>
            <a:r>
              <a:rPr lang="en-US" sz="4000" dirty="0">
                <a:solidFill>
                  <a:srgbClr val="1C1C1C"/>
                </a:solidFill>
                <a:latin typeface="Avenir"/>
              </a:rPr>
              <a:t> </a:t>
            </a:r>
            <a:r>
              <a:rPr lang="en-US" sz="4000" dirty="0" err="1">
                <a:solidFill>
                  <a:srgbClr val="1C1C1C"/>
                </a:solidFill>
                <a:latin typeface="Avenir"/>
              </a:rPr>
              <a:t>en</a:t>
            </a:r>
            <a:r>
              <a:rPr lang="en-US" sz="4000" dirty="0">
                <a:solidFill>
                  <a:srgbClr val="1C1C1C"/>
                </a:solidFill>
                <a:latin typeface="Avenir"/>
              </a:rPr>
              <a:t> contact avec</a:t>
            </a:r>
          </a:p>
          <a:p>
            <a:pPr>
              <a:lnSpc>
                <a:spcPts val="6400"/>
              </a:lnSpc>
              <a:spcBef>
                <a:spcPct val="0"/>
              </a:spcBef>
            </a:pPr>
            <a:r>
              <a:rPr lang="en-US" sz="4000" dirty="0" err="1">
                <a:solidFill>
                  <a:srgbClr val="1C1C1C"/>
                </a:solidFill>
                <a:latin typeface="Avenir"/>
              </a:rPr>
              <a:t>leurs</a:t>
            </a:r>
            <a:r>
              <a:rPr lang="en-US" sz="4000" dirty="0">
                <a:solidFill>
                  <a:srgbClr val="1C1C1C"/>
                </a:solidFill>
                <a:latin typeface="Avenir"/>
              </a:rPr>
              <a:t> </a:t>
            </a:r>
            <a:r>
              <a:rPr lang="en-US" sz="4000" dirty="0" err="1">
                <a:solidFill>
                  <a:srgbClr val="1C1C1C"/>
                </a:solidFill>
                <a:latin typeface="Avenir"/>
              </a:rPr>
              <a:t>victimes</a:t>
            </a:r>
            <a:r>
              <a:rPr lang="en-US" sz="4000" dirty="0">
                <a:solidFill>
                  <a:srgbClr val="1C1C1C"/>
                </a:solidFill>
                <a:latin typeface="Avenir"/>
              </a:rPr>
              <a:t>?”</a:t>
            </a:r>
          </a:p>
        </p:txBody>
      </p:sp>
      <p:pic>
        <p:nvPicPr>
          <p:cNvPr id="16386" name="Picture 2">
            <a:extLst>
              <a:ext uri="{FF2B5EF4-FFF2-40B4-BE49-F238E27FC236}">
                <a16:creationId xmlns:a16="http://schemas.microsoft.com/office/drawing/2014/main" id="{E5528888-8EEE-572A-881B-D363D58E9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0254" y="2927195"/>
            <a:ext cx="4966010" cy="496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162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2191495" y="3810"/>
            <a:ext cx="6096505" cy="4404164"/>
          </a:xfrm>
          <a:custGeom>
            <a:avLst/>
            <a:gdLst/>
            <a:ahLst/>
            <a:cxnLst/>
            <a:rect l="l" t="t" r="r" b="b"/>
            <a:pathLst>
              <a:path w="6096505" h="4404164">
                <a:moveTo>
                  <a:pt x="0" y="0"/>
                </a:moveTo>
                <a:lnTo>
                  <a:pt x="6096505" y="0"/>
                </a:lnTo>
                <a:lnTo>
                  <a:pt x="6096505" y="4404164"/>
                </a:lnTo>
                <a:lnTo>
                  <a:pt x="0" y="4404164"/>
                </a:lnTo>
                <a:lnTo>
                  <a:pt x="0" y="0"/>
                </a:lnTo>
                <a:close/>
              </a:path>
            </a:pathLst>
          </a:custGeom>
          <a:blipFill>
            <a:blip r:embed="rId3"/>
            <a:stretch>
              <a:fillRect/>
            </a:stretch>
          </a:blipFill>
        </p:spPr>
        <p:txBody>
          <a:bodyPr/>
          <a:lstStyle/>
          <a:p>
            <a:endParaRPr lang="en-US"/>
          </a:p>
        </p:txBody>
      </p:sp>
      <p:sp>
        <p:nvSpPr>
          <p:cNvPr id="4" name="Freeform 4"/>
          <p:cNvSpPr/>
          <p:nvPr/>
        </p:nvSpPr>
        <p:spPr>
          <a:xfrm>
            <a:off x="15822438" y="7821438"/>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028700" y="838200"/>
            <a:ext cx="12839700" cy="861005"/>
          </a:xfrm>
          <a:prstGeom prst="rect">
            <a:avLst/>
          </a:prstGeom>
        </p:spPr>
        <p:txBody>
          <a:bodyPr wrap="square" lIns="0" tIns="0" rIns="0" bIns="0" rtlCol="0" anchor="t">
            <a:spAutoFit/>
          </a:bodyPr>
          <a:lstStyle/>
          <a:p>
            <a:pPr>
              <a:lnSpc>
                <a:spcPts val="6999"/>
              </a:lnSpc>
              <a:spcBef>
                <a:spcPct val="0"/>
              </a:spcBef>
            </a:pPr>
            <a:r>
              <a:rPr lang="en-US" sz="4999" dirty="0" err="1">
                <a:solidFill>
                  <a:srgbClr val="1C1C1C"/>
                </a:solidFill>
                <a:latin typeface="Avenir Bold"/>
              </a:rPr>
              <a:t>Partageons</a:t>
            </a:r>
            <a:r>
              <a:rPr lang="en-US" sz="4999" dirty="0">
                <a:solidFill>
                  <a:srgbClr val="1C1C1C"/>
                </a:solidFill>
                <a:latin typeface="Avenir Bold"/>
              </a:rPr>
              <a:t> </a:t>
            </a:r>
            <a:r>
              <a:rPr lang="en-US" sz="4999" dirty="0" err="1">
                <a:solidFill>
                  <a:srgbClr val="1C1C1C"/>
                </a:solidFill>
                <a:latin typeface="Avenir Bold"/>
              </a:rPr>
              <a:t>nos</a:t>
            </a:r>
            <a:r>
              <a:rPr lang="en-US" sz="4999" dirty="0">
                <a:solidFill>
                  <a:srgbClr val="1C1C1C"/>
                </a:solidFill>
                <a:latin typeface="Avenir Bold"/>
              </a:rPr>
              <a:t> </a:t>
            </a:r>
            <a:r>
              <a:rPr lang="en-US" sz="4999" dirty="0" err="1">
                <a:solidFill>
                  <a:srgbClr val="1C1C1C"/>
                </a:solidFill>
                <a:latin typeface="Avenir Bold"/>
              </a:rPr>
              <a:t>idées</a:t>
            </a:r>
            <a:r>
              <a:rPr lang="en-US" sz="4999" dirty="0">
                <a:solidFill>
                  <a:srgbClr val="1C1C1C"/>
                </a:solidFill>
                <a:latin typeface="Avenir Bold"/>
              </a:rPr>
              <a:t> sur </a:t>
            </a:r>
            <a:r>
              <a:rPr lang="en-US" sz="4999" dirty="0" err="1">
                <a:solidFill>
                  <a:srgbClr val="1C1C1C"/>
                </a:solidFill>
                <a:latin typeface="Avenir Bold"/>
              </a:rPr>
              <a:t>cette</a:t>
            </a:r>
            <a:r>
              <a:rPr lang="en-US" sz="4999" dirty="0">
                <a:solidFill>
                  <a:srgbClr val="1C1C1C"/>
                </a:solidFill>
                <a:latin typeface="Avenir Bold"/>
              </a:rPr>
              <a:t> question…</a:t>
            </a:r>
          </a:p>
        </p:txBody>
      </p:sp>
      <p:sp>
        <p:nvSpPr>
          <p:cNvPr id="6" name="TextBox 6"/>
          <p:cNvSpPr txBox="1"/>
          <p:nvPr/>
        </p:nvSpPr>
        <p:spPr>
          <a:xfrm>
            <a:off x="1676400" y="2718596"/>
            <a:ext cx="13754100" cy="5898025"/>
          </a:xfrm>
          <a:prstGeom prst="rect">
            <a:avLst/>
          </a:prstGeom>
        </p:spPr>
        <p:txBody>
          <a:bodyPr wrap="square" lIns="0" tIns="0" rIns="0" bIns="0" rtlCol="0" anchor="t">
            <a:spAutoFit/>
          </a:bodyPr>
          <a:lstStyle/>
          <a:p>
            <a:pPr marL="457200" indent="-457200">
              <a:lnSpc>
                <a:spcPts val="4640"/>
              </a:lnSpc>
              <a:spcBef>
                <a:spcPts val="1200"/>
              </a:spcBef>
              <a:spcAft>
                <a:spcPts val="1200"/>
              </a:spcAft>
              <a:buFont typeface="Arial" panose="020B0604020202020204" pitchFamily="34" charset="0"/>
              <a:buChar char="•"/>
            </a:pPr>
            <a:r>
              <a:rPr lang="en-US" sz="3200" dirty="0">
                <a:solidFill>
                  <a:schemeClr val="tx1">
                    <a:lumMod val="85000"/>
                    <a:lumOff val="15000"/>
                  </a:schemeClr>
                </a:solidFill>
                <a:latin typeface="Avenir"/>
              </a:rPr>
              <a:t>Un </a:t>
            </a:r>
            <a:r>
              <a:rPr lang="en-US" sz="3200" dirty="0" err="1">
                <a:solidFill>
                  <a:schemeClr val="tx1">
                    <a:lumMod val="85000"/>
                    <a:lumOff val="15000"/>
                  </a:schemeClr>
                </a:solidFill>
                <a:latin typeface="Avenir"/>
              </a:rPr>
              <a:t>trafiquant</a:t>
            </a:r>
            <a:r>
              <a:rPr lang="en-US" sz="3200" dirty="0">
                <a:solidFill>
                  <a:schemeClr val="tx1">
                    <a:lumMod val="85000"/>
                    <a:lumOff val="15000"/>
                  </a:schemeClr>
                </a:solidFill>
                <a:latin typeface="Avenir"/>
              </a:rPr>
              <a:t> </a:t>
            </a:r>
            <a:r>
              <a:rPr lang="en-US" sz="3200" dirty="0" err="1">
                <a:solidFill>
                  <a:schemeClr val="tx1">
                    <a:lumMod val="85000"/>
                    <a:lumOff val="15000"/>
                  </a:schemeClr>
                </a:solidFill>
                <a:latin typeface="Avenir"/>
              </a:rPr>
              <a:t>peut</a:t>
            </a:r>
            <a:r>
              <a:rPr lang="en-US" sz="3200" dirty="0">
                <a:solidFill>
                  <a:schemeClr val="tx1">
                    <a:lumMod val="85000"/>
                    <a:lumOff val="15000"/>
                  </a:schemeClr>
                </a:solidFill>
                <a:latin typeface="Avenir"/>
              </a:rPr>
              <a:t> </a:t>
            </a:r>
            <a:r>
              <a:rPr lang="en-US" sz="3200" b="1" dirty="0" err="1">
                <a:solidFill>
                  <a:schemeClr val="tx1">
                    <a:lumMod val="85000"/>
                    <a:lumOff val="15000"/>
                  </a:schemeClr>
                </a:solidFill>
                <a:latin typeface="Avenir Heavy" panose="02000503020000020003" pitchFamily="2" charset="0"/>
              </a:rPr>
              <a:t>envoyer</a:t>
            </a:r>
            <a:r>
              <a:rPr lang="en-US" sz="3200" b="1" dirty="0">
                <a:solidFill>
                  <a:schemeClr val="tx1">
                    <a:lumMod val="85000"/>
                    <a:lumOff val="15000"/>
                  </a:schemeClr>
                </a:solidFill>
                <a:latin typeface="Avenir Heavy" panose="02000503020000020003" pitchFamily="2" charset="0"/>
              </a:rPr>
              <a:t> un message </a:t>
            </a:r>
            <a:r>
              <a:rPr lang="en-US" sz="3200" b="1" dirty="0" err="1">
                <a:solidFill>
                  <a:schemeClr val="tx1">
                    <a:lumMod val="85000"/>
                    <a:lumOff val="15000"/>
                  </a:schemeClr>
                </a:solidFill>
                <a:latin typeface="Avenir Heavy" panose="02000503020000020003" pitchFamily="2" charset="0"/>
              </a:rPr>
              <a:t>à</a:t>
            </a:r>
            <a:r>
              <a:rPr lang="en-US" sz="3200" b="1" dirty="0">
                <a:solidFill>
                  <a:schemeClr val="tx1">
                    <a:lumMod val="85000"/>
                    <a:lumOff val="15000"/>
                  </a:schemeClr>
                </a:solidFill>
                <a:latin typeface="Avenir Heavy" panose="02000503020000020003" pitchFamily="2" charset="0"/>
              </a:rPr>
              <a:t> </a:t>
            </a:r>
            <a:r>
              <a:rPr lang="en-US" sz="3200" b="1" dirty="0" err="1">
                <a:solidFill>
                  <a:schemeClr val="tx1">
                    <a:lumMod val="85000"/>
                    <a:lumOff val="15000"/>
                  </a:schemeClr>
                </a:solidFill>
                <a:latin typeface="Avenir Heavy" panose="02000503020000020003" pitchFamily="2" charset="0"/>
              </a:rPr>
              <a:t>plusieurs</a:t>
            </a:r>
            <a:r>
              <a:rPr lang="en-US" sz="3200" b="1" dirty="0">
                <a:solidFill>
                  <a:schemeClr val="tx1">
                    <a:lumMod val="85000"/>
                    <a:lumOff val="15000"/>
                  </a:schemeClr>
                </a:solidFill>
                <a:latin typeface="Avenir Heavy" panose="02000503020000020003" pitchFamily="2" charset="0"/>
              </a:rPr>
              <a:t> </a:t>
            </a:r>
            <a:r>
              <a:rPr lang="en-US" sz="3200" b="1" dirty="0" err="1">
                <a:solidFill>
                  <a:schemeClr val="tx1">
                    <a:lumMod val="85000"/>
                    <a:lumOff val="15000"/>
                  </a:schemeClr>
                </a:solidFill>
                <a:latin typeface="Avenir Heavy" panose="02000503020000020003" pitchFamily="2" charset="0"/>
              </a:rPr>
              <a:t>personnes</a:t>
            </a:r>
            <a:r>
              <a:rPr lang="en-US" sz="3200" b="1" dirty="0">
                <a:solidFill>
                  <a:schemeClr val="tx1">
                    <a:lumMod val="85000"/>
                    <a:lumOff val="15000"/>
                  </a:schemeClr>
                </a:solidFill>
                <a:latin typeface="Avenir Heavy" panose="02000503020000020003" pitchFamily="2" charset="0"/>
              </a:rPr>
              <a:t> </a:t>
            </a:r>
            <a:r>
              <a:rPr lang="en-US" sz="3200" b="1" dirty="0" err="1">
                <a:solidFill>
                  <a:schemeClr val="tx1">
                    <a:lumMod val="85000"/>
                    <a:lumOff val="15000"/>
                  </a:schemeClr>
                </a:solidFill>
                <a:latin typeface="Avenir Heavy" panose="02000503020000020003" pitchFamily="2" charset="0"/>
              </a:rPr>
              <a:t>à</a:t>
            </a:r>
            <a:r>
              <a:rPr lang="en-US" sz="3200" b="1" dirty="0">
                <a:solidFill>
                  <a:schemeClr val="tx1">
                    <a:lumMod val="85000"/>
                    <a:lumOff val="15000"/>
                  </a:schemeClr>
                </a:solidFill>
                <a:latin typeface="Avenir Heavy" panose="02000503020000020003" pitchFamily="2" charset="0"/>
              </a:rPr>
              <a:t> la </a:t>
            </a:r>
            <a:r>
              <a:rPr lang="en-US" sz="3200" b="1" dirty="0" err="1">
                <a:solidFill>
                  <a:schemeClr val="tx1">
                    <a:lumMod val="85000"/>
                    <a:lumOff val="15000"/>
                  </a:schemeClr>
                </a:solidFill>
                <a:latin typeface="Avenir Heavy" panose="02000503020000020003" pitchFamily="2" charset="0"/>
              </a:rPr>
              <a:t>fois</a:t>
            </a:r>
            <a:r>
              <a:rPr lang="en-US" sz="3200" b="1" dirty="0">
                <a:solidFill>
                  <a:schemeClr val="tx1">
                    <a:lumMod val="85000"/>
                    <a:lumOff val="15000"/>
                  </a:schemeClr>
                </a:solidFill>
                <a:latin typeface="Avenir Heavy" panose="02000503020000020003" pitchFamily="2" charset="0"/>
              </a:rPr>
              <a:t> </a:t>
            </a:r>
            <a:r>
              <a:rPr lang="en-US" sz="3200" dirty="0">
                <a:solidFill>
                  <a:schemeClr val="tx1">
                    <a:lumMod val="85000"/>
                    <a:lumOff val="15000"/>
                  </a:schemeClr>
                </a:solidFill>
                <a:latin typeface="Avenir"/>
              </a:rPr>
              <a:t>après </a:t>
            </a:r>
            <a:r>
              <a:rPr lang="en-US" sz="3200" dirty="0" err="1">
                <a:solidFill>
                  <a:schemeClr val="tx1">
                    <a:lumMod val="85000"/>
                    <a:lumOff val="15000"/>
                  </a:schemeClr>
                </a:solidFill>
                <a:latin typeface="Avenir"/>
              </a:rPr>
              <a:t>avoir</a:t>
            </a:r>
            <a:r>
              <a:rPr lang="en-US" sz="3200" dirty="0">
                <a:solidFill>
                  <a:schemeClr val="tx1">
                    <a:lumMod val="85000"/>
                    <a:lumOff val="15000"/>
                  </a:schemeClr>
                </a:solidFill>
                <a:latin typeface="Avenir"/>
              </a:rPr>
              <a:t> </a:t>
            </a:r>
            <a:r>
              <a:rPr lang="en-US" sz="3200" dirty="0" err="1">
                <a:solidFill>
                  <a:schemeClr val="tx1">
                    <a:lumMod val="85000"/>
                    <a:lumOff val="15000"/>
                  </a:schemeClr>
                </a:solidFill>
                <a:latin typeface="Avenir"/>
              </a:rPr>
              <a:t>créé</a:t>
            </a:r>
            <a:r>
              <a:rPr lang="en-US" sz="3200" dirty="0">
                <a:solidFill>
                  <a:schemeClr val="tx1">
                    <a:lumMod val="85000"/>
                    <a:lumOff val="15000"/>
                  </a:schemeClr>
                </a:solidFill>
                <a:latin typeface="Avenir"/>
              </a:rPr>
              <a:t> un faux </a:t>
            </a:r>
            <a:r>
              <a:rPr lang="en-US" sz="3200" dirty="0" err="1">
                <a:solidFill>
                  <a:schemeClr val="tx1">
                    <a:lumMod val="85000"/>
                    <a:lumOff val="15000"/>
                  </a:schemeClr>
                </a:solidFill>
                <a:latin typeface="Avenir"/>
              </a:rPr>
              <a:t>profil</a:t>
            </a:r>
            <a:r>
              <a:rPr lang="en-US" sz="3200" dirty="0">
                <a:solidFill>
                  <a:schemeClr val="tx1">
                    <a:lumMod val="85000"/>
                    <a:lumOff val="15000"/>
                  </a:schemeClr>
                </a:solidFill>
                <a:latin typeface="Avenir"/>
              </a:rPr>
              <a:t>.</a:t>
            </a:r>
          </a:p>
          <a:p>
            <a:pPr marL="457200" indent="-457200">
              <a:lnSpc>
                <a:spcPts val="4640"/>
              </a:lnSpc>
              <a:spcBef>
                <a:spcPts val="1200"/>
              </a:spcBef>
              <a:spcAft>
                <a:spcPts val="1200"/>
              </a:spcAft>
              <a:buFont typeface="Arial" panose="020B0604020202020204" pitchFamily="34" charset="0"/>
              <a:buChar char="•"/>
            </a:pPr>
            <a:r>
              <a:rPr lang="en-US" sz="3200" dirty="0" err="1">
                <a:solidFill>
                  <a:schemeClr val="tx1">
                    <a:lumMod val="85000"/>
                    <a:lumOff val="15000"/>
                  </a:schemeClr>
                </a:solidFill>
                <a:latin typeface="Avenir"/>
              </a:rPr>
              <a:t>S’il</a:t>
            </a:r>
            <a:r>
              <a:rPr lang="en-US" sz="3200" dirty="0">
                <a:solidFill>
                  <a:schemeClr val="tx1">
                    <a:lumMod val="85000"/>
                    <a:lumOff val="15000"/>
                  </a:schemeClr>
                </a:solidFill>
                <a:latin typeface="Avenir"/>
              </a:rPr>
              <a:t> y a un contact </a:t>
            </a:r>
            <a:r>
              <a:rPr lang="en-US" sz="3200" dirty="0" err="1">
                <a:solidFill>
                  <a:schemeClr val="tx1">
                    <a:lumMod val="85000"/>
                    <a:lumOff val="15000"/>
                  </a:schemeClr>
                </a:solidFill>
                <a:latin typeface="Avenir"/>
              </a:rPr>
              <a:t>établi</a:t>
            </a:r>
            <a:r>
              <a:rPr lang="en-US" sz="3200" dirty="0">
                <a:solidFill>
                  <a:schemeClr val="tx1">
                    <a:lumMod val="85000"/>
                    <a:lumOff val="15000"/>
                  </a:schemeClr>
                </a:solidFill>
                <a:latin typeface="Avenir"/>
              </a:rPr>
              <a:t>, les </a:t>
            </a:r>
            <a:r>
              <a:rPr lang="en-US" sz="3200" dirty="0" err="1">
                <a:solidFill>
                  <a:schemeClr val="tx1">
                    <a:lumMod val="85000"/>
                    <a:lumOff val="15000"/>
                  </a:schemeClr>
                </a:solidFill>
                <a:latin typeface="Avenir"/>
              </a:rPr>
              <a:t>trafiquants</a:t>
            </a:r>
            <a:r>
              <a:rPr lang="en-US" sz="3200" dirty="0">
                <a:solidFill>
                  <a:schemeClr val="tx1">
                    <a:lumMod val="85000"/>
                    <a:lumOff val="15000"/>
                  </a:schemeClr>
                </a:solidFill>
                <a:latin typeface="Avenir"/>
              </a:rPr>
              <a:t> </a:t>
            </a:r>
            <a:r>
              <a:rPr lang="en-US" sz="3200" dirty="0" err="1">
                <a:solidFill>
                  <a:schemeClr val="tx1">
                    <a:lumMod val="85000"/>
                    <a:lumOff val="15000"/>
                  </a:schemeClr>
                </a:solidFill>
                <a:latin typeface="Avenir"/>
              </a:rPr>
              <a:t>bombardent</a:t>
            </a:r>
            <a:r>
              <a:rPr lang="en-US" sz="3200" dirty="0">
                <a:solidFill>
                  <a:schemeClr val="tx1">
                    <a:lumMod val="85000"/>
                    <a:lumOff val="15000"/>
                  </a:schemeClr>
                </a:solidFill>
                <a:latin typeface="Avenir"/>
              </a:rPr>
              <a:t> </a:t>
            </a:r>
            <a:r>
              <a:rPr lang="en-US" sz="3200" dirty="0" err="1">
                <a:solidFill>
                  <a:schemeClr val="tx1">
                    <a:lumMod val="85000"/>
                    <a:lumOff val="15000"/>
                  </a:schemeClr>
                </a:solidFill>
                <a:latin typeface="Avenir"/>
              </a:rPr>
              <a:t>alors</a:t>
            </a:r>
            <a:r>
              <a:rPr lang="en-US" sz="3200" dirty="0">
                <a:solidFill>
                  <a:schemeClr val="tx1">
                    <a:lumMod val="85000"/>
                    <a:lumOff val="15000"/>
                  </a:schemeClr>
                </a:solidFill>
                <a:latin typeface="Avenir"/>
              </a:rPr>
              <a:t> la </a:t>
            </a:r>
            <a:r>
              <a:rPr lang="en-US" sz="3200" dirty="0" err="1">
                <a:solidFill>
                  <a:schemeClr val="tx1">
                    <a:lumMod val="85000"/>
                    <a:lumOff val="15000"/>
                  </a:schemeClr>
                </a:solidFill>
                <a:latin typeface="Avenir"/>
              </a:rPr>
              <a:t>ou</a:t>
            </a:r>
            <a:r>
              <a:rPr lang="en-US" sz="3200" dirty="0">
                <a:solidFill>
                  <a:schemeClr val="tx1">
                    <a:lumMod val="85000"/>
                    <a:lumOff val="15000"/>
                  </a:schemeClr>
                </a:solidFill>
                <a:latin typeface="Avenir"/>
              </a:rPr>
              <a:t> les </a:t>
            </a:r>
            <a:r>
              <a:rPr lang="en-US" sz="3200" dirty="0" err="1">
                <a:solidFill>
                  <a:schemeClr val="tx1">
                    <a:lumMod val="85000"/>
                    <a:lumOff val="15000"/>
                  </a:schemeClr>
                </a:solidFill>
                <a:latin typeface="Avenir"/>
              </a:rPr>
              <a:t>victimes</a:t>
            </a:r>
            <a:r>
              <a:rPr lang="en-US" sz="3200" dirty="0">
                <a:solidFill>
                  <a:schemeClr val="tx1">
                    <a:lumMod val="85000"/>
                    <a:lumOff val="15000"/>
                  </a:schemeClr>
                </a:solidFill>
                <a:latin typeface="Avenir"/>
              </a:rPr>
              <a:t> de messages et </a:t>
            </a:r>
            <a:r>
              <a:rPr lang="en-US" sz="3200" dirty="0" err="1">
                <a:solidFill>
                  <a:schemeClr val="tx1">
                    <a:lumMod val="85000"/>
                    <a:lumOff val="15000"/>
                  </a:schemeClr>
                </a:solidFill>
                <a:latin typeface="Avenir"/>
              </a:rPr>
              <a:t>d’attention</a:t>
            </a:r>
            <a:r>
              <a:rPr lang="en-US" sz="3200" dirty="0">
                <a:solidFill>
                  <a:schemeClr val="tx1">
                    <a:lumMod val="85000"/>
                    <a:lumOff val="15000"/>
                  </a:schemeClr>
                </a:solidFill>
                <a:latin typeface="Avenir"/>
              </a:rPr>
              <a:t>, tout </a:t>
            </a:r>
            <a:r>
              <a:rPr lang="en-US" sz="3200" dirty="0" err="1">
                <a:solidFill>
                  <a:schemeClr val="tx1">
                    <a:lumMod val="85000"/>
                    <a:lumOff val="15000"/>
                  </a:schemeClr>
                </a:solidFill>
                <a:latin typeface="Avenir"/>
              </a:rPr>
              <a:t>en</a:t>
            </a:r>
            <a:r>
              <a:rPr lang="en-US" sz="3200" dirty="0">
                <a:solidFill>
                  <a:schemeClr val="tx1">
                    <a:lumMod val="85000"/>
                    <a:lumOff val="15000"/>
                  </a:schemeClr>
                </a:solidFill>
                <a:latin typeface="Avenir"/>
              </a:rPr>
              <a:t> </a:t>
            </a:r>
            <a:r>
              <a:rPr lang="en-US" sz="3200" dirty="0" err="1">
                <a:solidFill>
                  <a:schemeClr val="tx1">
                    <a:lumMod val="85000"/>
                    <a:lumOff val="15000"/>
                  </a:schemeClr>
                </a:solidFill>
                <a:latin typeface="Avenir"/>
              </a:rPr>
              <a:t>utilisant</a:t>
            </a:r>
            <a:r>
              <a:rPr lang="en-US" sz="3200" dirty="0">
                <a:solidFill>
                  <a:schemeClr val="tx1">
                    <a:lumMod val="85000"/>
                    <a:lumOff val="15000"/>
                  </a:schemeClr>
                </a:solidFill>
                <a:latin typeface="Avenir"/>
              </a:rPr>
              <a:t> les </a:t>
            </a:r>
            <a:r>
              <a:rPr lang="en-US" sz="3200" dirty="0" err="1">
                <a:solidFill>
                  <a:schemeClr val="tx1">
                    <a:lumMod val="85000"/>
                    <a:lumOff val="15000"/>
                  </a:schemeClr>
                </a:solidFill>
                <a:latin typeface="Avenir"/>
              </a:rPr>
              <a:t>informations</a:t>
            </a:r>
            <a:r>
              <a:rPr lang="en-US" sz="3200" dirty="0">
                <a:solidFill>
                  <a:schemeClr val="tx1">
                    <a:lumMod val="85000"/>
                    <a:lumOff val="15000"/>
                  </a:schemeClr>
                </a:solidFill>
                <a:latin typeface="Avenir"/>
              </a:rPr>
              <a:t> </a:t>
            </a:r>
            <a:r>
              <a:rPr lang="en-US" sz="3200" dirty="0" err="1">
                <a:solidFill>
                  <a:schemeClr val="tx1">
                    <a:lumMod val="85000"/>
                    <a:lumOff val="15000"/>
                  </a:schemeClr>
                </a:solidFill>
                <a:latin typeface="Avenir"/>
              </a:rPr>
              <a:t>qu’ils</a:t>
            </a:r>
            <a:r>
              <a:rPr lang="en-US" sz="3200" dirty="0">
                <a:solidFill>
                  <a:schemeClr val="tx1">
                    <a:lumMod val="85000"/>
                    <a:lumOff val="15000"/>
                  </a:schemeClr>
                </a:solidFill>
                <a:latin typeface="Avenir"/>
              </a:rPr>
              <a:t> </a:t>
            </a:r>
            <a:r>
              <a:rPr lang="en-US" sz="3200" dirty="0" err="1">
                <a:solidFill>
                  <a:schemeClr val="tx1">
                    <a:lumMod val="85000"/>
                    <a:lumOff val="15000"/>
                  </a:schemeClr>
                </a:solidFill>
                <a:latin typeface="Avenir"/>
              </a:rPr>
              <a:t>ont</a:t>
            </a:r>
            <a:r>
              <a:rPr lang="en-US" sz="3200" dirty="0">
                <a:solidFill>
                  <a:schemeClr val="tx1">
                    <a:lumMod val="85000"/>
                    <a:lumOff val="15000"/>
                  </a:schemeClr>
                </a:solidFill>
                <a:latin typeface="Avenir"/>
              </a:rPr>
              <a:t> </a:t>
            </a:r>
            <a:r>
              <a:rPr lang="en-US" sz="3200" dirty="0" err="1">
                <a:solidFill>
                  <a:schemeClr val="tx1">
                    <a:lumMod val="85000"/>
                    <a:lumOff val="15000"/>
                  </a:schemeClr>
                </a:solidFill>
                <a:latin typeface="Avenir"/>
              </a:rPr>
              <a:t>recueillies</a:t>
            </a:r>
            <a:r>
              <a:rPr lang="en-US" sz="3200" dirty="0">
                <a:solidFill>
                  <a:schemeClr val="tx1">
                    <a:lumMod val="85000"/>
                    <a:lumOff val="15000"/>
                  </a:schemeClr>
                </a:solidFill>
                <a:latin typeface="Avenir"/>
              </a:rPr>
              <a:t> </a:t>
            </a:r>
            <a:r>
              <a:rPr lang="en-US" sz="3200" b="1" dirty="0" err="1">
                <a:solidFill>
                  <a:schemeClr val="tx1">
                    <a:lumMod val="85000"/>
                    <a:lumOff val="15000"/>
                  </a:schemeClr>
                </a:solidFill>
                <a:latin typeface="Avenir Heavy" panose="02000503020000020003" pitchFamily="2" charset="0"/>
              </a:rPr>
              <a:t>à</a:t>
            </a:r>
            <a:r>
              <a:rPr lang="en-US" sz="3200" b="1" dirty="0">
                <a:solidFill>
                  <a:schemeClr val="tx1">
                    <a:lumMod val="85000"/>
                    <a:lumOff val="15000"/>
                  </a:schemeClr>
                </a:solidFill>
                <a:latin typeface="Avenir Heavy" panose="02000503020000020003" pitchFamily="2" charset="0"/>
              </a:rPr>
              <a:t> </a:t>
            </a:r>
            <a:r>
              <a:rPr lang="en-US" sz="3200" b="1" dirty="0" err="1">
                <a:solidFill>
                  <a:schemeClr val="tx1">
                    <a:lumMod val="85000"/>
                    <a:lumOff val="15000"/>
                  </a:schemeClr>
                </a:solidFill>
                <a:latin typeface="Avenir Heavy" panose="02000503020000020003" pitchFamily="2" charset="0"/>
              </a:rPr>
              <a:t>partir</a:t>
            </a:r>
            <a:r>
              <a:rPr lang="en-US" sz="3200" b="1" dirty="0">
                <a:solidFill>
                  <a:schemeClr val="tx1">
                    <a:lumMod val="85000"/>
                    <a:lumOff val="15000"/>
                  </a:schemeClr>
                </a:solidFill>
                <a:latin typeface="Avenir Heavy" panose="02000503020000020003" pitchFamily="2" charset="0"/>
              </a:rPr>
              <a:t> de </a:t>
            </a:r>
            <a:r>
              <a:rPr lang="en-US" sz="3200" b="1" dirty="0" err="1">
                <a:solidFill>
                  <a:schemeClr val="tx1">
                    <a:lumMod val="85000"/>
                    <a:lumOff val="15000"/>
                  </a:schemeClr>
                </a:solidFill>
                <a:latin typeface="Avenir Heavy" panose="02000503020000020003" pitchFamily="2" charset="0"/>
              </a:rPr>
              <a:t>leur</a:t>
            </a:r>
            <a:r>
              <a:rPr lang="en-US" sz="3200" b="1" dirty="0">
                <a:solidFill>
                  <a:schemeClr val="tx1">
                    <a:lumMod val="85000"/>
                    <a:lumOff val="15000"/>
                  </a:schemeClr>
                </a:solidFill>
                <a:latin typeface="Avenir Heavy" panose="02000503020000020003" pitchFamily="2" charset="0"/>
              </a:rPr>
              <a:t> </a:t>
            </a:r>
            <a:r>
              <a:rPr lang="en-US" sz="3200" b="1" dirty="0" err="1">
                <a:solidFill>
                  <a:schemeClr val="tx1">
                    <a:lumMod val="85000"/>
                    <a:lumOff val="15000"/>
                  </a:schemeClr>
                </a:solidFill>
                <a:latin typeface="Avenir Heavy" panose="02000503020000020003" pitchFamily="2" charset="0"/>
              </a:rPr>
              <a:t>profil</a:t>
            </a:r>
            <a:r>
              <a:rPr lang="en-US" sz="3200" b="1" dirty="0">
                <a:solidFill>
                  <a:schemeClr val="tx1">
                    <a:lumMod val="85000"/>
                    <a:lumOff val="15000"/>
                  </a:schemeClr>
                </a:solidFill>
                <a:latin typeface="Avenir Heavy" panose="02000503020000020003" pitchFamily="2" charset="0"/>
              </a:rPr>
              <a:t> </a:t>
            </a:r>
            <a:r>
              <a:rPr lang="en-US" sz="3200" dirty="0">
                <a:solidFill>
                  <a:schemeClr val="tx1">
                    <a:lumMod val="85000"/>
                    <a:lumOff val="15000"/>
                  </a:schemeClr>
                </a:solidFill>
                <a:latin typeface="Avenir"/>
              </a:rPr>
              <a:t>pour </a:t>
            </a:r>
            <a:r>
              <a:rPr lang="en-US" sz="3200" dirty="0" err="1">
                <a:solidFill>
                  <a:schemeClr val="tx1">
                    <a:lumMod val="85000"/>
                    <a:lumOff val="15000"/>
                  </a:schemeClr>
                </a:solidFill>
                <a:latin typeface="Avenir"/>
              </a:rPr>
              <a:t>l’attirer</a:t>
            </a:r>
            <a:r>
              <a:rPr lang="en-US" sz="3200" dirty="0">
                <a:solidFill>
                  <a:schemeClr val="tx1">
                    <a:lumMod val="85000"/>
                    <a:lumOff val="15000"/>
                  </a:schemeClr>
                </a:solidFill>
                <a:latin typeface="Avenir"/>
              </a:rPr>
              <a:t> dans </a:t>
            </a:r>
            <a:r>
              <a:rPr lang="en-US" sz="3200" dirty="0" err="1">
                <a:solidFill>
                  <a:schemeClr val="tx1">
                    <a:lumMod val="85000"/>
                    <a:lumOff val="15000"/>
                  </a:schemeClr>
                </a:solidFill>
                <a:latin typeface="Avenir"/>
              </a:rPr>
              <a:t>cette</a:t>
            </a:r>
            <a:r>
              <a:rPr lang="en-US" sz="3200" dirty="0">
                <a:solidFill>
                  <a:schemeClr val="tx1">
                    <a:lumMod val="85000"/>
                    <a:lumOff val="15000"/>
                  </a:schemeClr>
                </a:solidFill>
                <a:latin typeface="Avenir"/>
              </a:rPr>
              <a:t> nouvelle relation </a:t>
            </a:r>
            <a:r>
              <a:rPr lang="en-US" sz="3200" b="1" dirty="0">
                <a:solidFill>
                  <a:schemeClr val="tx1">
                    <a:lumMod val="85000"/>
                    <a:lumOff val="15000"/>
                  </a:schemeClr>
                </a:solidFill>
                <a:latin typeface="Avenir Heavy" panose="02000503020000020003" pitchFamily="2" charset="0"/>
              </a:rPr>
              <a:t>et </a:t>
            </a:r>
            <a:r>
              <a:rPr lang="en-US" sz="3200" b="1" dirty="0" err="1">
                <a:solidFill>
                  <a:schemeClr val="tx1">
                    <a:lumMod val="85000"/>
                    <a:lumOff val="15000"/>
                  </a:schemeClr>
                </a:solidFill>
                <a:latin typeface="Avenir Heavy" panose="02000503020000020003" pitchFamily="2" charset="0"/>
              </a:rPr>
              <a:t>lui</a:t>
            </a:r>
            <a:r>
              <a:rPr lang="en-US" sz="3200" b="1" dirty="0">
                <a:solidFill>
                  <a:schemeClr val="tx1">
                    <a:lumMod val="85000"/>
                    <a:lumOff val="15000"/>
                  </a:schemeClr>
                </a:solidFill>
                <a:latin typeface="Avenir Heavy" panose="02000503020000020003" pitchFamily="2" charset="0"/>
              </a:rPr>
              <a:t> donner un faux sentiment de </a:t>
            </a:r>
            <a:r>
              <a:rPr lang="en-US" sz="3200" b="1" dirty="0" err="1">
                <a:solidFill>
                  <a:schemeClr val="tx1">
                    <a:lumMod val="85000"/>
                    <a:lumOff val="15000"/>
                  </a:schemeClr>
                </a:solidFill>
                <a:latin typeface="Avenir Heavy" panose="02000503020000020003" pitchFamily="2" charset="0"/>
              </a:rPr>
              <a:t>sécurité</a:t>
            </a:r>
            <a:r>
              <a:rPr lang="en-US" sz="3200" b="1" dirty="0">
                <a:solidFill>
                  <a:schemeClr val="tx1">
                    <a:lumMod val="85000"/>
                    <a:lumOff val="15000"/>
                  </a:schemeClr>
                </a:solidFill>
                <a:latin typeface="Avenir Heavy" panose="02000503020000020003" pitchFamily="2" charset="0"/>
              </a:rPr>
              <a:t>.</a:t>
            </a:r>
          </a:p>
          <a:p>
            <a:pPr marL="457200" indent="-457200">
              <a:lnSpc>
                <a:spcPts val="4640"/>
              </a:lnSpc>
              <a:spcBef>
                <a:spcPts val="1200"/>
              </a:spcBef>
              <a:spcAft>
                <a:spcPts val="1200"/>
              </a:spcAft>
              <a:buFont typeface="Arial" panose="020B0604020202020204" pitchFamily="34" charset="0"/>
              <a:buChar char="•"/>
            </a:pPr>
            <a:r>
              <a:rPr lang="en-US" sz="3200" dirty="0">
                <a:solidFill>
                  <a:schemeClr val="tx1">
                    <a:lumMod val="85000"/>
                    <a:lumOff val="15000"/>
                  </a:schemeClr>
                </a:solidFill>
                <a:latin typeface="Avenir"/>
              </a:rPr>
              <a:t>Une </a:t>
            </a:r>
            <a:r>
              <a:rPr lang="en-US" sz="3200" dirty="0" err="1">
                <a:solidFill>
                  <a:schemeClr val="tx1">
                    <a:lumMod val="85000"/>
                    <a:lumOff val="15000"/>
                  </a:schemeClr>
                </a:solidFill>
                <a:latin typeface="Avenir"/>
              </a:rPr>
              <a:t>fois</a:t>
            </a:r>
            <a:r>
              <a:rPr lang="en-US" sz="3200" dirty="0">
                <a:solidFill>
                  <a:schemeClr val="tx1">
                    <a:lumMod val="85000"/>
                    <a:lumOff val="15000"/>
                  </a:schemeClr>
                </a:solidFill>
                <a:latin typeface="Avenir"/>
              </a:rPr>
              <a:t> la </a:t>
            </a:r>
            <a:r>
              <a:rPr lang="en-US" sz="3200" dirty="0" err="1">
                <a:solidFill>
                  <a:schemeClr val="tx1">
                    <a:lumMod val="85000"/>
                    <a:lumOff val="15000"/>
                  </a:schemeClr>
                </a:solidFill>
                <a:latin typeface="Avenir"/>
              </a:rPr>
              <a:t>confiance</a:t>
            </a:r>
            <a:r>
              <a:rPr lang="en-US" sz="3200" dirty="0">
                <a:solidFill>
                  <a:schemeClr val="tx1">
                    <a:lumMod val="85000"/>
                    <a:lumOff val="15000"/>
                  </a:schemeClr>
                </a:solidFill>
                <a:latin typeface="Avenir"/>
              </a:rPr>
              <a:t> et le lien </a:t>
            </a:r>
            <a:r>
              <a:rPr lang="en-US" sz="3200" dirty="0" err="1">
                <a:solidFill>
                  <a:schemeClr val="tx1">
                    <a:lumMod val="85000"/>
                    <a:lumOff val="15000"/>
                  </a:schemeClr>
                </a:solidFill>
                <a:latin typeface="Avenir"/>
              </a:rPr>
              <a:t>établis</a:t>
            </a:r>
            <a:r>
              <a:rPr lang="en-US" sz="3200" dirty="0">
                <a:solidFill>
                  <a:schemeClr val="tx1">
                    <a:lumMod val="85000"/>
                    <a:lumOff val="15000"/>
                  </a:schemeClr>
                </a:solidFill>
                <a:latin typeface="Avenir"/>
              </a:rPr>
              <a:t>, le </a:t>
            </a:r>
            <a:r>
              <a:rPr lang="en-US" sz="3200" dirty="0" err="1">
                <a:solidFill>
                  <a:schemeClr val="tx1">
                    <a:lumMod val="85000"/>
                    <a:lumOff val="15000"/>
                  </a:schemeClr>
                </a:solidFill>
                <a:latin typeface="Avenir"/>
              </a:rPr>
              <a:t>trafiquant</a:t>
            </a:r>
            <a:r>
              <a:rPr lang="en-US" sz="3200" dirty="0">
                <a:solidFill>
                  <a:schemeClr val="tx1">
                    <a:lumMod val="85000"/>
                    <a:lumOff val="15000"/>
                  </a:schemeClr>
                </a:solidFill>
                <a:latin typeface="Avenir"/>
              </a:rPr>
              <a:t> </a:t>
            </a:r>
            <a:r>
              <a:rPr lang="en-US" sz="3200" dirty="0" err="1">
                <a:solidFill>
                  <a:schemeClr val="tx1">
                    <a:lumMod val="85000"/>
                    <a:lumOff val="15000"/>
                  </a:schemeClr>
                </a:solidFill>
                <a:latin typeface="Avenir"/>
              </a:rPr>
              <a:t>peut</a:t>
            </a:r>
            <a:r>
              <a:rPr lang="en-US" sz="3200" dirty="0">
                <a:solidFill>
                  <a:schemeClr val="tx1">
                    <a:lumMod val="85000"/>
                    <a:lumOff val="15000"/>
                  </a:schemeClr>
                </a:solidFill>
                <a:latin typeface="Avenir"/>
              </a:rPr>
              <a:t> </a:t>
            </a:r>
            <a:r>
              <a:rPr lang="en-US" sz="3200" dirty="0" err="1">
                <a:solidFill>
                  <a:schemeClr val="tx1">
                    <a:lumMod val="85000"/>
                    <a:lumOff val="15000"/>
                  </a:schemeClr>
                </a:solidFill>
                <a:latin typeface="Avenir"/>
              </a:rPr>
              <a:t>alors</a:t>
            </a:r>
            <a:r>
              <a:rPr lang="en-US" sz="3200" dirty="0">
                <a:solidFill>
                  <a:schemeClr val="tx1">
                    <a:lumMod val="85000"/>
                    <a:lumOff val="15000"/>
                  </a:schemeClr>
                </a:solidFill>
                <a:latin typeface="Avenir"/>
              </a:rPr>
              <a:t> commencer </a:t>
            </a:r>
            <a:r>
              <a:rPr lang="en-US" sz="3200" dirty="0" err="1">
                <a:solidFill>
                  <a:schemeClr val="tx1">
                    <a:lumMod val="85000"/>
                    <a:lumOff val="15000"/>
                  </a:schemeClr>
                </a:solidFill>
                <a:latin typeface="Avenir"/>
              </a:rPr>
              <a:t>à</a:t>
            </a:r>
            <a:r>
              <a:rPr lang="en-US" sz="3200" dirty="0">
                <a:solidFill>
                  <a:schemeClr val="tx1">
                    <a:lumMod val="85000"/>
                    <a:lumOff val="15000"/>
                  </a:schemeClr>
                </a:solidFill>
                <a:latin typeface="Avenir"/>
              </a:rPr>
              <a:t> changer la nature de la conversation et </a:t>
            </a:r>
            <a:r>
              <a:rPr lang="en-US" sz="3200" dirty="0" err="1">
                <a:solidFill>
                  <a:schemeClr val="tx1">
                    <a:lumMod val="85000"/>
                    <a:lumOff val="15000"/>
                  </a:schemeClr>
                </a:solidFill>
                <a:latin typeface="Avenir"/>
              </a:rPr>
              <a:t>celle</a:t>
            </a:r>
            <a:r>
              <a:rPr lang="en-US" sz="3200" dirty="0">
                <a:solidFill>
                  <a:schemeClr val="tx1">
                    <a:lumMod val="85000"/>
                    <a:lumOff val="15000"/>
                  </a:schemeClr>
                </a:solidFill>
                <a:latin typeface="Avenir"/>
              </a:rPr>
              <a:t>-ci </a:t>
            </a:r>
            <a:r>
              <a:rPr lang="en-US" sz="3200" dirty="0" err="1">
                <a:solidFill>
                  <a:schemeClr val="tx1">
                    <a:lumMod val="85000"/>
                    <a:lumOff val="15000"/>
                  </a:schemeClr>
                </a:solidFill>
                <a:latin typeface="Avenir"/>
              </a:rPr>
              <a:t>peut</a:t>
            </a:r>
            <a:r>
              <a:rPr lang="en-US" sz="3200" dirty="0">
                <a:solidFill>
                  <a:schemeClr val="tx1">
                    <a:lumMod val="85000"/>
                    <a:lumOff val="15000"/>
                  </a:schemeClr>
                </a:solidFill>
                <a:latin typeface="Avenir"/>
              </a:rPr>
              <a:t> </a:t>
            </a:r>
            <a:r>
              <a:rPr lang="en-US" sz="3200" dirty="0" err="1">
                <a:solidFill>
                  <a:schemeClr val="tx1">
                    <a:lumMod val="85000"/>
                    <a:lumOff val="15000"/>
                  </a:schemeClr>
                </a:solidFill>
                <a:latin typeface="Avenir"/>
              </a:rPr>
              <a:t>devenir</a:t>
            </a:r>
            <a:r>
              <a:rPr lang="en-US" sz="3200" dirty="0">
                <a:solidFill>
                  <a:schemeClr val="tx1">
                    <a:lumMod val="85000"/>
                    <a:lumOff val="15000"/>
                  </a:schemeClr>
                </a:solidFill>
                <a:latin typeface="Avenir"/>
              </a:rPr>
              <a:t> de nature plus </a:t>
            </a:r>
            <a:r>
              <a:rPr lang="en-US" sz="3200" dirty="0" err="1">
                <a:solidFill>
                  <a:schemeClr val="tx1">
                    <a:lumMod val="85000"/>
                    <a:lumOff val="15000"/>
                  </a:schemeClr>
                </a:solidFill>
                <a:latin typeface="Avenir"/>
              </a:rPr>
              <a:t>sexuelle</a:t>
            </a:r>
            <a:r>
              <a:rPr lang="en-US" sz="3200" dirty="0">
                <a:solidFill>
                  <a:schemeClr val="tx1">
                    <a:lumMod val="85000"/>
                    <a:lumOff val="15000"/>
                  </a:schemeClr>
                </a:solidFill>
                <a:latin typeface="Avenir"/>
              </a:rPr>
              <a:t>. </a:t>
            </a:r>
          </a:p>
        </p:txBody>
      </p:sp>
    </p:spTree>
    <p:extLst>
      <p:ext uri="{BB962C8B-B14F-4D97-AF65-F5344CB8AC3E}">
        <p14:creationId xmlns:p14="http://schemas.microsoft.com/office/powerpoint/2010/main" val="4156279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1706" y="2726391"/>
            <a:ext cx="18669000" cy="7762315"/>
            <a:chOff x="0" y="0"/>
            <a:chExt cx="4916938" cy="2044396"/>
          </a:xfrm>
        </p:grpSpPr>
        <p:sp>
          <p:nvSpPr>
            <p:cNvPr id="3" name="Freeform 3"/>
            <p:cNvSpPr/>
            <p:nvPr/>
          </p:nvSpPr>
          <p:spPr>
            <a:xfrm>
              <a:off x="0" y="0"/>
              <a:ext cx="4916938" cy="2044396"/>
            </a:xfrm>
            <a:custGeom>
              <a:avLst/>
              <a:gdLst/>
              <a:ahLst/>
              <a:cxnLst/>
              <a:rect l="l" t="t" r="r" b="b"/>
              <a:pathLst>
                <a:path w="4916938" h="2044396">
                  <a:moveTo>
                    <a:pt x="0" y="0"/>
                  </a:moveTo>
                  <a:lnTo>
                    <a:pt x="4916938" y="0"/>
                  </a:lnTo>
                  <a:lnTo>
                    <a:pt x="4916938" y="2044396"/>
                  </a:lnTo>
                  <a:lnTo>
                    <a:pt x="0" y="2044396"/>
                  </a:lnTo>
                  <a:close/>
                </a:path>
              </a:pathLst>
            </a:custGeom>
            <a:solidFill>
              <a:srgbClr val="F0F0F0"/>
            </a:solidFill>
          </p:spPr>
          <p:txBody>
            <a:bodyPr/>
            <a:lstStyle/>
            <a:p>
              <a:endParaRPr lang="en-US"/>
            </a:p>
          </p:txBody>
        </p:sp>
        <p:sp>
          <p:nvSpPr>
            <p:cNvPr id="4" name="TextBox 4"/>
            <p:cNvSpPr txBox="1"/>
            <p:nvPr/>
          </p:nvSpPr>
          <p:spPr>
            <a:xfrm>
              <a:off x="0" y="-38100"/>
              <a:ext cx="4916938" cy="208249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01706" y="-134471"/>
            <a:ext cx="18669000" cy="3130924"/>
            <a:chOff x="0" y="0"/>
            <a:chExt cx="4916938" cy="824605"/>
          </a:xfrm>
        </p:grpSpPr>
        <p:sp>
          <p:nvSpPr>
            <p:cNvPr id="6" name="Freeform 6"/>
            <p:cNvSpPr/>
            <p:nvPr/>
          </p:nvSpPr>
          <p:spPr>
            <a:xfrm>
              <a:off x="0" y="0"/>
              <a:ext cx="4916938" cy="824605"/>
            </a:xfrm>
            <a:custGeom>
              <a:avLst/>
              <a:gdLst/>
              <a:ahLst/>
              <a:cxnLst/>
              <a:rect l="l" t="t" r="r" b="b"/>
              <a:pathLst>
                <a:path w="4916938" h="824605">
                  <a:moveTo>
                    <a:pt x="0" y="0"/>
                  </a:moveTo>
                  <a:lnTo>
                    <a:pt x="4916938" y="0"/>
                  </a:lnTo>
                  <a:lnTo>
                    <a:pt x="4916938" y="824605"/>
                  </a:lnTo>
                  <a:lnTo>
                    <a:pt x="0" y="824605"/>
                  </a:lnTo>
                  <a:close/>
                </a:path>
              </a:pathLst>
            </a:custGeom>
            <a:solidFill>
              <a:srgbClr val="C0C6CF"/>
            </a:solidFill>
          </p:spPr>
          <p:txBody>
            <a:bodyPr/>
            <a:lstStyle/>
            <a:p>
              <a:endParaRPr lang="en-US"/>
            </a:p>
          </p:txBody>
        </p:sp>
        <p:sp>
          <p:nvSpPr>
            <p:cNvPr id="7" name="TextBox 7"/>
            <p:cNvSpPr txBox="1"/>
            <p:nvPr/>
          </p:nvSpPr>
          <p:spPr>
            <a:xfrm>
              <a:off x="0" y="-38100"/>
              <a:ext cx="4916938" cy="86270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533400" y="198210"/>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4494535" y="861078"/>
            <a:ext cx="9298930" cy="861005"/>
          </a:xfrm>
          <a:prstGeom prst="rect">
            <a:avLst/>
          </a:prstGeom>
        </p:spPr>
        <p:txBody>
          <a:bodyPr lIns="0" tIns="0" rIns="0" bIns="0" rtlCol="0" anchor="t">
            <a:spAutoFit/>
          </a:bodyPr>
          <a:lstStyle/>
          <a:p>
            <a:pPr algn="ctr">
              <a:lnSpc>
                <a:spcPts val="6999"/>
              </a:lnSpc>
              <a:spcBef>
                <a:spcPct val="0"/>
              </a:spcBef>
            </a:pPr>
            <a:r>
              <a:rPr lang="en-US" sz="4999" dirty="0">
                <a:solidFill>
                  <a:srgbClr val="1C1C1C"/>
                </a:solidFill>
                <a:latin typeface="Avenir Bold"/>
              </a:rPr>
              <a:t>Le </a:t>
            </a:r>
            <a:r>
              <a:rPr lang="en-US" sz="4999" dirty="0" err="1">
                <a:solidFill>
                  <a:srgbClr val="1C1C1C"/>
                </a:solidFill>
                <a:latin typeface="Avenir Bold"/>
              </a:rPr>
              <a:t>conditionnement</a:t>
            </a:r>
            <a:r>
              <a:rPr lang="en-US" sz="4999" dirty="0">
                <a:solidFill>
                  <a:srgbClr val="1C1C1C"/>
                </a:solidFill>
                <a:latin typeface="Avenir Bold"/>
              </a:rPr>
              <a:t> </a:t>
            </a:r>
            <a:r>
              <a:rPr lang="en-US" sz="4999" dirty="0" err="1">
                <a:solidFill>
                  <a:srgbClr val="1C1C1C"/>
                </a:solidFill>
                <a:latin typeface="Avenir Bold"/>
              </a:rPr>
              <a:t>en</a:t>
            </a:r>
            <a:r>
              <a:rPr lang="en-US" sz="4999" dirty="0">
                <a:solidFill>
                  <a:srgbClr val="1C1C1C"/>
                </a:solidFill>
                <a:latin typeface="Avenir Bold"/>
              </a:rPr>
              <a:t> </a:t>
            </a:r>
            <a:r>
              <a:rPr lang="en-US" sz="4999" dirty="0" err="1">
                <a:solidFill>
                  <a:srgbClr val="1C1C1C"/>
                </a:solidFill>
                <a:latin typeface="Avenir Bold"/>
              </a:rPr>
              <a:t>ligne</a:t>
            </a:r>
            <a:r>
              <a:rPr lang="en-US" sz="4999" dirty="0">
                <a:solidFill>
                  <a:srgbClr val="1C1C1C"/>
                </a:solidFill>
                <a:latin typeface="Avenir Bold"/>
              </a:rPr>
              <a:t>…</a:t>
            </a:r>
          </a:p>
        </p:txBody>
      </p:sp>
      <p:sp>
        <p:nvSpPr>
          <p:cNvPr id="10" name="TextBox 10"/>
          <p:cNvSpPr txBox="1"/>
          <p:nvPr/>
        </p:nvSpPr>
        <p:spPr>
          <a:xfrm>
            <a:off x="1560045" y="4142056"/>
            <a:ext cx="6235704" cy="3631700"/>
          </a:xfrm>
          <a:prstGeom prst="rect">
            <a:avLst/>
          </a:prstGeom>
        </p:spPr>
        <p:txBody>
          <a:bodyPr wrap="square" lIns="0" tIns="0" rIns="0" bIns="0" rtlCol="0" anchor="t">
            <a:spAutoFit/>
          </a:bodyPr>
          <a:lstStyle/>
          <a:p>
            <a:pPr algn="r">
              <a:lnSpc>
                <a:spcPct val="150000"/>
              </a:lnSpc>
            </a:pPr>
            <a:r>
              <a:rPr lang="en-CA" sz="5400" b="0" i="0" u="none" strike="noStrike" dirty="0" err="1">
                <a:solidFill>
                  <a:schemeClr val="tx1">
                    <a:lumMod val="50000"/>
                    <a:lumOff val="50000"/>
                  </a:schemeClr>
                </a:solidFill>
                <a:effectLst/>
                <a:latin typeface="Avenir Book" panose="02000503020000020003" pitchFamily="2" charset="0"/>
              </a:rPr>
              <a:t>Écoutons</a:t>
            </a:r>
            <a:r>
              <a:rPr lang="en-CA" sz="5400" b="0" i="0" u="none" strike="noStrike" dirty="0">
                <a:solidFill>
                  <a:schemeClr val="tx1">
                    <a:lumMod val="50000"/>
                    <a:lumOff val="50000"/>
                  </a:schemeClr>
                </a:solidFill>
                <a:effectLst/>
                <a:latin typeface="Avenir Book" panose="02000503020000020003" pitchFamily="2" charset="0"/>
              </a:rPr>
              <a:t> </a:t>
            </a:r>
            <a:r>
              <a:rPr lang="en-CA" sz="5400" b="0" i="0" u="none" strike="noStrike" dirty="0" err="1">
                <a:solidFill>
                  <a:schemeClr val="tx1">
                    <a:lumMod val="50000"/>
                    <a:lumOff val="50000"/>
                  </a:schemeClr>
                </a:solidFill>
                <a:effectLst/>
                <a:latin typeface="Avenir Book" panose="02000503020000020003" pitchFamily="2" charset="0"/>
              </a:rPr>
              <a:t>maintenant</a:t>
            </a:r>
            <a:r>
              <a:rPr lang="en-CA" sz="5400" b="0" i="0" u="none" strike="noStrike" dirty="0">
                <a:solidFill>
                  <a:schemeClr val="tx1">
                    <a:lumMod val="50000"/>
                    <a:lumOff val="50000"/>
                  </a:schemeClr>
                </a:solidFill>
                <a:effectLst/>
                <a:latin typeface="Avenir Book" panose="02000503020000020003" pitchFamily="2" charset="0"/>
              </a:rPr>
              <a:t> </a:t>
            </a:r>
            <a:r>
              <a:rPr lang="en-CA" sz="5400" b="0" i="0" u="none" strike="noStrike" dirty="0" err="1">
                <a:solidFill>
                  <a:schemeClr val="tx1">
                    <a:lumMod val="50000"/>
                    <a:lumOff val="50000"/>
                  </a:schemeClr>
                </a:solidFill>
                <a:effectLst/>
                <a:latin typeface="Avenir Book" panose="02000503020000020003" pitchFamily="2" charset="0"/>
              </a:rPr>
              <a:t>cette</a:t>
            </a:r>
            <a:r>
              <a:rPr lang="en-CA" sz="5400" b="0" i="0" u="none" strike="noStrike" dirty="0">
                <a:solidFill>
                  <a:schemeClr val="tx1">
                    <a:lumMod val="50000"/>
                    <a:lumOff val="50000"/>
                  </a:schemeClr>
                </a:solidFill>
                <a:effectLst/>
                <a:latin typeface="Avenir Book" panose="02000503020000020003" pitchFamily="2" charset="0"/>
              </a:rPr>
              <a:t> </a:t>
            </a:r>
            <a:r>
              <a:rPr lang="en-CA" sz="5400" b="0" i="0" u="sng" strike="noStrike" dirty="0">
                <a:solidFill>
                  <a:schemeClr val="tx1">
                    <a:lumMod val="50000"/>
                    <a:lumOff val="50000"/>
                  </a:schemeClr>
                </a:solidFill>
                <a:effectLst/>
                <a:latin typeface="Avenir Book" panose="02000503020000020003" pitchFamily="2" charset="0"/>
                <a:hlinkClick r:id="rId3">
                  <a:extLst>
                    <a:ext uri="{A12FA001-AC4F-418D-AE19-62706E023703}">
                      <ahyp:hlinkClr xmlns:ahyp="http://schemas.microsoft.com/office/drawing/2018/hyperlinkcolor" val="tx"/>
                    </a:ext>
                  </a:extLst>
                </a:hlinkClick>
              </a:rPr>
              <a:t>vidéo</a:t>
            </a:r>
            <a:endParaRPr lang="en-US" sz="8000" dirty="0">
              <a:solidFill>
                <a:schemeClr val="tx1">
                  <a:lumMod val="50000"/>
                  <a:lumOff val="50000"/>
                </a:schemeClr>
              </a:solidFill>
              <a:latin typeface="Avenir Book" panose="02000503020000020003" pitchFamily="2" charset="0"/>
            </a:endParaRPr>
          </a:p>
        </p:txBody>
      </p:sp>
      <p:pic>
        <p:nvPicPr>
          <p:cNvPr id="17410" name="Picture 2">
            <a:hlinkClick r:id="rId4"/>
            <a:extLst>
              <a:ext uri="{FF2B5EF4-FFF2-40B4-BE49-F238E27FC236}">
                <a16:creationId xmlns:a16="http://schemas.microsoft.com/office/drawing/2014/main" id="{CC6B9DA7-169E-2159-A433-11E1465EE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2794" y="4105603"/>
            <a:ext cx="70358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660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458200" cy="10287000"/>
            <a:chOff x="0" y="0"/>
            <a:chExt cx="1522893" cy="2709333"/>
          </a:xfrm>
        </p:grpSpPr>
        <p:sp>
          <p:nvSpPr>
            <p:cNvPr id="3" name="Freeform 3"/>
            <p:cNvSpPr/>
            <p:nvPr/>
          </p:nvSpPr>
          <p:spPr>
            <a:xfrm>
              <a:off x="0" y="0"/>
              <a:ext cx="1522893" cy="2709333"/>
            </a:xfrm>
            <a:custGeom>
              <a:avLst/>
              <a:gdLst/>
              <a:ahLst/>
              <a:cxnLst/>
              <a:rect l="l" t="t" r="r" b="b"/>
              <a:pathLst>
                <a:path w="1522893" h="2709333">
                  <a:moveTo>
                    <a:pt x="0" y="0"/>
                  </a:moveTo>
                  <a:lnTo>
                    <a:pt x="1522893" y="0"/>
                  </a:lnTo>
                  <a:lnTo>
                    <a:pt x="1522893" y="2709333"/>
                  </a:lnTo>
                  <a:lnTo>
                    <a:pt x="0" y="2709333"/>
                  </a:lnTo>
                  <a:close/>
                </a:path>
              </a:pathLst>
            </a:custGeom>
            <a:solidFill>
              <a:srgbClr val="C0C6CF"/>
            </a:solidFill>
          </p:spPr>
          <p:txBody>
            <a:bodyPr/>
            <a:lstStyle/>
            <a:p>
              <a:endParaRPr lang="en-US"/>
            </a:p>
          </p:txBody>
        </p:sp>
        <p:sp>
          <p:nvSpPr>
            <p:cNvPr id="4" name="TextBox 4"/>
            <p:cNvSpPr txBox="1"/>
            <p:nvPr/>
          </p:nvSpPr>
          <p:spPr>
            <a:xfrm>
              <a:off x="0" y="-38100"/>
              <a:ext cx="15228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782235" y="0"/>
            <a:ext cx="12685059" cy="10287000"/>
            <a:chOff x="0" y="0"/>
            <a:chExt cx="3340921" cy="2709333"/>
          </a:xfrm>
        </p:grpSpPr>
        <p:sp>
          <p:nvSpPr>
            <p:cNvPr id="6" name="Freeform 6"/>
            <p:cNvSpPr/>
            <p:nvPr/>
          </p:nvSpPr>
          <p:spPr>
            <a:xfrm>
              <a:off x="0" y="0"/>
              <a:ext cx="3340921" cy="2709333"/>
            </a:xfrm>
            <a:custGeom>
              <a:avLst/>
              <a:gdLst/>
              <a:ahLst/>
              <a:cxnLst/>
              <a:rect l="l" t="t" r="r" b="b"/>
              <a:pathLst>
                <a:path w="3340921" h="2709333">
                  <a:moveTo>
                    <a:pt x="0" y="0"/>
                  </a:moveTo>
                  <a:lnTo>
                    <a:pt x="3340921" y="0"/>
                  </a:lnTo>
                  <a:lnTo>
                    <a:pt x="3340921" y="2709333"/>
                  </a:lnTo>
                  <a:lnTo>
                    <a:pt x="0" y="2709333"/>
                  </a:lnTo>
                  <a:close/>
                </a:path>
              </a:pathLst>
            </a:custGeom>
            <a:solidFill>
              <a:srgbClr val="F0F0F0"/>
            </a:solidFill>
          </p:spPr>
          <p:txBody>
            <a:bodyPr/>
            <a:lstStyle/>
            <a:p>
              <a:endParaRPr lang="en-US"/>
            </a:p>
          </p:txBody>
        </p:sp>
        <p:sp>
          <p:nvSpPr>
            <p:cNvPr id="7" name="TextBox 7"/>
            <p:cNvSpPr txBox="1"/>
            <p:nvPr/>
          </p:nvSpPr>
          <p:spPr>
            <a:xfrm>
              <a:off x="0" y="-38100"/>
              <a:ext cx="3340921" cy="274743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5822438" y="7821438"/>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8760625" y="953104"/>
            <a:ext cx="8294594" cy="7171194"/>
          </a:xfrm>
          <a:prstGeom prst="rect">
            <a:avLst/>
          </a:prstGeom>
        </p:spPr>
        <p:txBody>
          <a:bodyPr lIns="0" tIns="0" rIns="0" bIns="0" rtlCol="0" anchor="t">
            <a:spAutoFit/>
          </a:bodyPr>
          <a:lstStyle/>
          <a:p>
            <a:pPr algn="l" rtl="0">
              <a:spcBef>
                <a:spcPts val="0"/>
              </a:spcBef>
              <a:spcAft>
                <a:spcPts val="0"/>
              </a:spcAft>
            </a:pPr>
            <a:r>
              <a:rPr lang="en-CA" sz="4000" b="0" i="0" u="none" strike="noStrike" dirty="0">
                <a:solidFill>
                  <a:schemeClr val="tx1">
                    <a:lumMod val="95000"/>
                    <a:lumOff val="5000"/>
                  </a:schemeClr>
                </a:solidFill>
                <a:effectLst/>
                <a:latin typeface="Avenir Book" panose="02000503020000020003" pitchFamily="2" charset="0"/>
              </a:rPr>
              <a:t>“</a:t>
            </a:r>
            <a:r>
              <a:rPr lang="en-CA" sz="4000" b="0" i="0" u="none" strike="noStrike" dirty="0" err="1">
                <a:solidFill>
                  <a:schemeClr val="tx1">
                    <a:lumMod val="95000"/>
                    <a:lumOff val="5000"/>
                  </a:schemeClr>
                </a:solidFill>
                <a:effectLst/>
                <a:latin typeface="Avenir Book" panose="02000503020000020003" pitchFamily="2" charset="0"/>
              </a:rPr>
              <a:t>En</a:t>
            </a:r>
            <a:r>
              <a:rPr lang="en-CA" sz="4000" b="0" i="0" u="none" strike="noStrike" dirty="0">
                <a:solidFill>
                  <a:schemeClr val="tx1">
                    <a:lumMod val="95000"/>
                    <a:lumOff val="5000"/>
                  </a:schemeClr>
                </a:solidFill>
                <a:effectLst/>
                <a:latin typeface="Avenir Book" panose="02000503020000020003" pitchFamily="2" charset="0"/>
              </a:rPr>
              <a:t> </a:t>
            </a:r>
            <a:r>
              <a:rPr lang="en-CA" sz="4000" b="0" i="0" u="none" strike="noStrike" dirty="0" err="1">
                <a:solidFill>
                  <a:schemeClr val="tx1">
                    <a:lumMod val="95000"/>
                    <a:lumOff val="5000"/>
                  </a:schemeClr>
                </a:solidFill>
                <a:effectLst/>
                <a:latin typeface="Avenir Book" panose="02000503020000020003" pitchFamily="2" charset="0"/>
              </a:rPr>
              <a:t>fais-tu</a:t>
            </a:r>
            <a:r>
              <a:rPr lang="en-CA" sz="4000" b="0" i="0" u="none" strike="noStrike" dirty="0">
                <a:solidFill>
                  <a:schemeClr val="tx1">
                    <a:lumMod val="95000"/>
                    <a:lumOff val="5000"/>
                  </a:schemeClr>
                </a:solidFill>
                <a:effectLst/>
                <a:latin typeface="Avenir Book" panose="02000503020000020003" pitchFamily="2" charset="0"/>
              </a:rPr>
              <a:t> </a:t>
            </a:r>
            <a:r>
              <a:rPr lang="en-CA" sz="4000" b="1" i="0" u="sng" strike="noStrike" dirty="0" err="1">
                <a:solidFill>
                  <a:schemeClr val="tx1">
                    <a:lumMod val="95000"/>
                    <a:lumOff val="5000"/>
                  </a:schemeClr>
                </a:solidFill>
                <a:effectLst/>
                <a:latin typeface="Avenir Book" panose="02000503020000020003" pitchFamily="2" charset="0"/>
              </a:rPr>
              <a:t>assez</a:t>
            </a:r>
            <a:r>
              <a:rPr lang="en-CA" sz="4000" b="0" i="0" u="none" strike="noStrike" dirty="0">
                <a:solidFill>
                  <a:schemeClr val="tx1">
                    <a:lumMod val="95000"/>
                    <a:lumOff val="5000"/>
                  </a:schemeClr>
                </a:solidFill>
                <a:effectLst/>
                <a:latin typeface="Avenir Book" panose="02000503020000020003" pitchFamily="2" charset="0"/>
              </a:rPr>
              <a:t> pour assurer ta </a:t>
            </a:r>
            <a:r>
              <a:rPr lang="en-CA" sz="4000" b="0" i="0" u="none" strike="noStrike" dirty="0" err="1">
                <a:solidFill>
                  <a:schemeClr val="tx1">
                    <a:lumMod val="95000"/>
                    <a:lumOff val="5000"/>
                  </a:schemeClr>
                </a:solidFill>
                <a:effectLst/>
                <a:latin typeface="Avenir Book" panose="02000503020000020003" pitchFamily="2" charset="0"/>
              </a:rPr>
              <a:t>sécurité</a:t>
            </a:r>
            <a:r>
              <a:rPr lang="en-CA" sz="4000" b="0" i="0" u="none" strike="noStrike" dirty="0">
                <a:solidFill>
                  <a:schemeClr val="tx1">
                    <a:lumMod val="95000"/>
                    <a:lumOff val="5000"/>
                  </a:schemeClr>
                </a:solidFill>
                <a:effectLst/>
                <a:latin typeface="Avenir Book" panose="02000503020000020003" pitchFamily="2" charset="0"/>
              </a:rPr>
              <a:t> </a:t>
            </a:r>
            <a:r>
              <a:rPr lang="en-CA" sz="4000" b="0" i="0" u="none" strike="noStrike" dirty="0" err="1">
                <a:solidFill>
                  <a:schemeClr val="tx1">
                    <a:lumMod val="95000"/>
                    <a:lumOff val="5000"/>
                  </a:schemeClr>
                </a:solidFill>
                <a:effectLst/>
                <a:latin typeface="Avenir Book" panose="02000503020000020003" pitchFamily="2" charset="0"/>
              </a:rPr>
              <a:t>en</a:t>
            </a:r>
            <a:r>
              <a:rPr lang="en-CA" sz="4000" b="0" i="0" u="none" strike="noStrike" dirty="0">
                <a:solidFill>
                  <a:schemeClr val="tx1">
                    <a:lumMod val="95000"/>
                    <a:lumOff val="5000"/>
                  </a:schemeClr>
                </a:solidFill>
                <a:effectLst/>
                <a:latin typeface="Avenir Book" panose="02000503020000020003" pitchFamily="2" charset="0"/>
              </a:rPr>
              <a:t> </a:t>
            </a:r>
            <a:r>
              <a:rPr lang="en-CA" sz="4000" b="0" i="0" u="none" strike="noStrike" dirty="0" err="1">
                <a:solidFill>
                  <a:schemeClr val="tx1">
                    <a:lumMod val="95000"/>
                    <a:lumOff val="5000"/>
                  </a:schemeClr>
                </a:solidFill>
                <a:effectLst/>
                <a:latin typeface="Avenir Book" panose="02000503020000020003" pitchFamily="2" charset="0"/>
              </a:rPr>
              <a:t>ligne</a:t>
            </a:r>
            <a:r>
              <a:rPr lang="en-CA" sz="4000" b="0" i="0" u="none" strike="noStrike" dirty="0">
                <a:solidFill>
                  <a:schemeClr val="tx1">
                    <a:lumMod val="95000"/>
                    <a:lumOff val="5000"/>
                  </a:schemeClr>
                </a:solidFill>
                <a:effectLst/>
                <a:latin typeface="Avenir Book" panose="02000503020000020003" pitchFamily="2" charset="0"/>
              </a:rPr>
              <a:t>? ”</a:t>
            </a:r>
            <a:endParaRPr lang="en-CA" sz="6600" b="0" i="0" u="none" strike="noStrike" dirty="0">
              <a:solidFill>
                <a:schemeClr val="tx1">
                  <a:lumMod val="95000"/>
                  <a:lumOff val="5000"/>
                </a:schemeClr>
              </a:solidFill>
              <a:effectLst/>
              <a:latin typeface="Avenir Book" panose="02000503020000020003" pitchFamily="2" charset="0"/>
            </a:endParaRPr>
          </a:p>
          <a:p>
            <a:pPr algn="l" rtl="0">
              <a:spcBef>
                <a:spcPts val="0"/>
              </a:spcBef>
              <a:spcAft>
                <a:spcPts val="0"/>
              </a:spcAft>
            </a:pPr>
            <a:r>
              <a:rPr lang="en-CA" sz="4000" b="0" i="0" u="none" strike="noStrike" dirty="0">
                <a:solidFill>
                  <a:schemeClr val="tx1">
                    <a:lumMod val="95000"/>
                    <a:lumOff val="5000"/>
                  </a:schemeClr>
                </a:solidFill>
                <a:effectLst/>
                <a:latin typeface="Avenir Book" panose="02000503020000020003" pitchFamily="2" charset="0"/>
              </a:rPr>
              <a:t>                  </a:t>
            </a:r>
            <a:endParaRPr lang="en-CA" sz="6600" b="0" i="0" u="none" strike="noStrike" dirty="0">
              <a:solidFill>
                <a:schemeClr val="tx1">
                  <a:lumMod val="95000"/>
                  <a:lumOff val="5000"/>
                </a:schemeClr>
              </a:solidFill>
              <a:effectLst/>
              <a:latin typeface="Avenir Book" panose="02000503020000020003" pitchFamily="2" charset="0"/>
            </a:endParaRPr>
          </a:p>
          <a:p>
            <a:pPr marL="1092200" algn="l" rtl="0" fontAlgn="base">
              <a:spcBef>
                <a:spcPts val="0"/>
              </a:spcBef>
              <a:spcAft>
                <a:spcPts val="0"/>
              </a:spcAft>
              <a:buFont typeface="Arial" panose="020B0604020202020204" pitchFamily="34" charset="0"/>
              <a:buChar char="•"/>
            </a:pPr>
            <a:r>
              <a:rPr lang="en-CA" sz="4000" b="0" i="0" u="none" strike="noStrike" dirty="0">
                <a:solidFill>
                  <a:schemeClr val="tx1">
                    <a:lumMod val="65000"/>
                    <a:lumOff val="35000"/>
                  </a:schemeClr>
                </a:solidFill>
                <a:effectLst/>
                <a:latin typeface="Avenir Book" panose="02000503020000020003" pitchFamily="2" charset="0"/>
              </a:rPr>
              <a:t> </a:t>
            </a:r>
            <a:r>
              <a:rPr lang="en-CA" sz="4000" b="0" i="0" u="none" strike="noStrike" dirty="0" err="1">
                <a:solidFill>
                  <a:schemeClr val="tx1">
                    <a:lumMod val="65000"/>
                    <a:lumOff val="35000"/>
                  </a:schemeClr>
                </a:solidFill>
                <a:effectLst/>
                <a:latin typeface="Avenir Book" panose="02000503020000020003" pitchFamily="2" charset="0"/>
              </a:rPr>
              <a:t>Absolument</a:t>
            </a:r>
            <a:endParaRPr lang="en-CA" sz="4000" b="0" i="0" u="none" strike="noStrike" dirty="0">
              <a:solidFill>
                <a:schemeClr val="tx1">
                  <a:lumMod val="65000"/>
                  <a:lumOff val="35000"/>
                </a:schemeClr>
              </a:solidFill>
              <a:effectLst/>
              <a:latin typeface="Avenir Book" panose="02000503020000020003" pitchFamily="2" charset="0"/>
            </a:endParaRPr>
          </a:p>
          <a:p>
            <a:pPr marL="1422400" indent="-330200" algn="l" rtl="0" fontAlgn="base">
              <a:spcBef>
                <a:spcPts val="0"/>
              </a:spcBef>
              <a:spcAft>
                <a:spcPts val="0"/>
              </a:spcAft>
              <a:buFont typeface="Arial" panose="020B0604020202020204" pitchFamily="34" charset="0"/>
              <a:buChar char="•"/>
            </a:pPr>
            <a:r>
              <a:rPr lang="en-CA" sz="4000" b="0" i="0" u="none" strike="noStrike" dirty="0" err="1">
                <a:solidFill>
                  <a:schemeClr val="tx1">
                    <a:lumMod val="65000"/>
                    <a:lumOff val="35000"/>
                  </a:schemeClr>
                </a:solidFill>
                <a:effectLst/>
                <a:latin typeface="Avenir Book" panose="02000503020000020003" pitchFamily="2" charset="0"/>
              </a:rPr>
              <a:t>J’essaie</a:t>
            </a:r>
            <a:r>
              <a:rPr lang="en-CA" sz="4000" b="0" i="0" u="none" strike="noStrike" dirty="0">
                <a:solidFill>
                  <a:schemeClr val="tx1">
                    <a:lumMod val="65000"/>
                    <a:lumOff val="35000"/>
                  </a:schemeClr>
                </a:solidFill>
                <a:effectLst/>
                <a:latin typeface="Avenir Book" panose="02000503020000020003" pitchFamily="2" charset="0"/>
              </a:rPr>
              <a:t>, </a:t>
            </a:r>
            <a:r>
              <a:rPr lang="en-CA" sz="4000" b="0" i="0" u="none" strike="noStrike" dirty="0" err="1">
                <a:solidFill>
                  <a:schemeClr val="tx1">
                    <a:lumMod val="65000"/>
                    <a:lumOff val="35000"/>
                  </a:schemeClr>
                </a:solidFill>
                <a:effectLst/>
                <a:latin typeface="Avenir Book" panose="02000503020000020003" pitchFamily="2" charset="0"/>
              </a:rPr>
              <a:t>mais</a:t>
            </a:r>
            <a:r>
              <a:rPr lang="en-CA" sz="4000" b="0" i="0" u="none" strike="noStrike" dirty="0">
                <a:solidFill>
                  <a:schemeClr val="tx1">
                    <a:lumMod val="65000"/>
                    <a:lumOff val="35000"/>
                  </a:schemeClr>
                </a:solidFill>
                <a:effectLst/>
                <a:latin typeface="Avenir Book" panose="02000503020000020003" pitchFamily="2" charset="0"/>
              </a:rPr>
              <a:t> je ne suis pas certain(e)</a:t>
            </a:r>
          </a:p>
          <a:p>
            <a:pPr marL="1092200" algn="l" rtl="0" fontAlgn="base">
              <a:spcBef>
                <a:spcPts val="0"/>
              </a:spcBef>
              <a:spcAft>
                <a:spcPts val="0"/>
              </a:spcAft>
              <a:buFont typeface="Arial" panose="020B0604020202020204" pitchFamily="34" charset="0"/>
              <a:buChar char="•"/>
            </a:pPr>
            <a:r>
              <a:rPr lang="en-CA" sz="4000" b="0" i="0" u="none" strike="noStrike" dirty="0">
                <a:solidFill>
                  <a:schemeClr val="tx1">
                    <a:lumMod val="65000"/>
                    <a:lumOff val="35000"/>
                  </a:schemeClr>
                </a:solidFill>
                <a:effectLst/>
                <a:latin typeface="Avenir Book" panose="02000503020000020003" pitchFamily="2" charset="0"/>
              </a:rPr>
              <a:t> Je </a:t>
            </a:r>
            <a:r>
              <a:rPr lang="en-CA" sz="4000" b="0" i="0" u="none" strike="noStrike" dirty="0" err="1">
                <a:solidFill>
                  <a:schemeClr val="tx1">
                    <a:lumMod val="65000"/>
                    <a:lumOff val="35000"/>
                  </a:schemeClr>
                </a:solidFill>
                <a:effectLst/>
                <a:latin typeface="Avenir Book" panose="02000503020000020003" pitchFamily="2" charset="0"/>
              </a:rPr>
              <a:t>n’y</a:t>
            </a:r>
            <a:r>
              <a:rPr lang="en-CA" sz="4000" b="0" i="0" u="none" strike="noStrike" dirty="0">
                <a:solidFill>
                  <a:schemeClr val="tx1">
                    <a:lumMod val="65000"/>
                    <a:lumOff val="35000"/>
                  </a:schemeClr>
                </a:solidFill>
                <a:effectLst/>
                <a:latin typeface="Avenir Book" panose="02000503020000020003" pitchFamily="2" charset="0"/>
              </a:rPr>
              <a:t> </a:t>
            </a:r>
            <a:r>
              <a:rPr lang="en-CA" sz="4000" b="0" i="0" u="none" strike="noStrike" dirty="0" err="1">
                <a:solidFill>
                  <a:schemeClr val="tx1">
                    <a:lumMod val="65000"/>
                    <a:lumOff val="35000"/>
                  </a:schemeClr>
                </a:solidFill>
                <a:effectLst/>
                <a:latin typeface="Avenir Book" panose="02000503020000020003" pitchFamily="2" charset="0"/>
              </a:rPr>
              <a:t>pense</a:t>
            </a:r>
            <a:r>
              <a:rPr lang="en-CA" sz="4000" b="0" i="0" u="none" strike="noStrike" dirty="0">
                <a:solidFill>
                  <a:schemeClr val="tx1">
                    <a:lumMod val="65000"/>
                    <a:lumOff val="35000"/>
                  </a:schemeClr>
                </a:solidFill>
                <a:effectLst/>
                <a:latin typeface="Avenir Book" panose="02000503020000020003" pitchFamily="2" charset="0"/>
              </a:rPr>
              <a:t> pas</a:t>
            </a:r>
          </a:p>
          <a:p>
            <a:br>
              <a:rPr lang="en-CA" sz="6600" b="0" i="0" u="none" strike="noStrike" dirty="0">
                <a:solidFill>
                  <a:schemeClr val="tx1">
                    <a:lumMod val="65000"/>
                    <a:lumOff val="35000"/>
                  </a:schemeClr>
                </a:solidFill>
                <a:effectLst/>
                <a:latin typeface="Avenir Book" panose="02000503020000020003" pitchFamily="2" charset="0"/>
              </a:rPr>
            </a:br>
            <a:r>
              <a:rPr lang="en-CA" sz="4000" b="0" i="0" u="none" strike="noStrike" dirty="0" err="1">
                <a:solidFill>
                  <a:schemeClr val="tx1">
                    <a:lumMod val="65000"/>
                    <a:lumOff val="35000"/>
                  </a:schemeClr>
                </a:solidFill>
                <a:effectLst/>
                <a:latin typeface="Avenir Book" panose="02000503020000020003" pitchFamily="2" charset="0"/>
              </a:rPr>
              <a:t>Réponds</a:t>
            </a:r>
            <a:r>
              <a:rPr lang="en-CA" sz="4000" b="0" i="0" u="none" strike="noStrike" dirty="0">
                <a:solidFill>
                  <a:schemeClr val="tx1">
                    <a:lumMod val="65000"/>
                    <a:lumOff val="35000"/>
                  </a:schemeClr>
                </a:solidFill>
                <a:effectLst/>
                <a:latin typeface="Avenir Book" panose="02000503020000020003" pitchFamily="2" charset="0"/>
              </a:rPr>
              <a:t> </a:t>
            </a:r>
            <a:r>
              <a:rPr lang="en-CA" sz="4000" b="0" i="0" u="none" strike="noStrike" dirty="0" err="1">
                <a:solidFill>
                  <a:schemeClr val="tx1">
                    <a:lumMod val="65000"/>
                    <a:lumOff val="35000"/>
                  </a:schemeClr>
                </a:solidFill>
                <a:effectLst/>
                <a:latin typeface="Avenir Book" panose="02000503020000020003" pitchFamily="2" charset="0"/>
              </a:rPr>
              <a:t>mentalement</a:t>
            </a:r>
            <a:r>
              <a:rPr lang="en-CA" sz="4000" b="0" i="0" u="none" strike="noStrike" dirty="0">
                <a:solidFill>
                  <a:schemeClr val="tx1">
                    <a:lumMod val="65000"/>
                    <a:lumOff val="35000"/>
                  </a:schemeClr>
                </a:solidFill>
                <a:effectLst/>
                <a:latin typeface="Avenir Book" panose="02000503020000020003" pitchFamily="2" charset="0"/>
              </a:rPr>
              <a:t> </a:t>
            </a:r>
            <a:r>
              <a:rPr lang="en-CA" sz="4000" b="0" i="0" u="none" strike="noStrike" dirty="0" err="1">
                <a:solidFill>
                  <a:schemeClr val="tx1">
                    <a:lumMod val="65000"/>
                    <a:lumOff val="35000"/>
                  </a:schemeClr>
                </a:solidFill>
                <a:effectLst/>
                <a:latin typeface="Avenir Book" panose="02000503020000020003" pitchFamily="2" charset="0"/>
              </a:rPr>
              <a:t>à</a:t>
            </a:r>
            <a:r>
              <a:rPr lang="en-CA" sz="4000" b="0" i="0" u="none" strike="noStrike" dirty="0">
                <a:solidFill>
                  <a:schemeClr val="tx1">
                    <a:lumMod val="65000"/>
                    <a:lumOff val="35000"/>
                  </a:schemeClr>
                </a:solidFill>
                <a:effectLst/>
                <a:latin typeface="Avenir Book" panose="02000503020000020003" pitchFamily="2" charset="0"/>
              </a:rPr>
              <a:t> </a:t>
            </a:r>
            <a:r>
              <a:rPr lang="en-CA" sz="4000" b="0" i="0" u="none" strike="noStrike" dirty="0" err="1">
                <a:solidFill>
                  <a:schemeClr val="tx1">
                    <a:lumMod val="65000"/>
                    <a:lumOff val="35000"/>
                  </a:schemeClr>
                </a:solidFill>
                <a:effectLst/>
                <a:latin typeface="Avenir Book" panose="02000503020000020003" pitchFamily="2" charset="0"/>
              </a:rPr>
              <a:t>cette</a:t>
            </a:r>
            <a:r>
              <a:rPr lang="en-CA" sz="4000" b="0" i="0" u="none" strike="noStrike" dirty="0">
                <a:solidFill>
                  <a:schemeClr val="tx1">
                    <a:lumMod val="65000"/>
                    <a:lumOff val="35000"/>
                  </a:schemeClr>
                </a:solidFill>
                <a:effectLst/>
                <a:latin typeface="Avenir Book" panose="02000503020000020003" pitchFamily="2" charset="0"/>
              </a:rPr>
              <a:t> question… </a:t>
            </a:r>
            <a:r>
              <a:rPr lang="en-CA" sz="4000" b="0" i="0" u="none" strike="noStrike" dirty="0" err="1">
                <a:solidFill>
                  <a:schemeClr val="tx1">
                    <a:lumMod val="65000"/>
                    <a:lumOff val="35000"/>
                  </a:schemeClr>
                </a:solidFill>
                <a:effectLst/>
                <a:latin typeface="Avenir Book" panose="02000503020000020003" pitchFamily="2" charset="0"/>
              </a:rPr>
              <a:t>Écoutons</a:t>
            </a:r>
            <a:r>
              <a:rPr lang="en-CA" sz="4000" b="0" i="0" u="none" strike="noStrike" dirty="0">
                <a:solidFill>
                  <a:schemeClr val="tx1">
                    <a:lumMod val="65000"/>
                    <a:lumOff val="35000"/>
                  </a:schemeClr>
                </a:solidFill>
                <a:effectLst/>
                <a:latin typeface="Avenir Book" panose="02000503020000020003" pitchFamily="2" charset="0"/>
              </a:rPr>
              <a:t> </a:t>
            </a:r>
            <a:r>
              <a:rPr lang="en-CA" sz="4000" b="0" i="0" u="none" strike="noStrike" dirty="0" err="1">
                <a:solidFill>
                  <a:schemeClr val="tx1">
                    <a:lumMod val="65000"/>
                    <a:lumOff val="35000"/>
                  </a:schemeClr>
                </a:solidFill>
                <a:effectLst/>
                <a:latin typeface="Avenir Book" panose="02000503020000020003" pitchFamily="2" charset="0"/>
              </a:rPr>
              <a:t>maintenant</a:t>
            </a:r>
            <a:r>
              <a:rPr lang="en-CA" sz="4000" b="0" i="0" u="none" strike="noStrike" dirty="0">
                <a:solidFill>
                  <a:schemeClr val="tx1">
                    <a:lumMod val="65000"/>
                    <a:lumOff val="35000"/>
                  </a:schemeClr>
                </a:solidFill>
                <a:effectLst/>
                <a:latin typeface="Avenir Book" panose="02000503020000020003" pitchFamily="2" charset="0"/>
              </a:rPr>
              <a:t> </a:t>
            </a:r>
            <a:r>
              <a:rPr lang="en-CA" sz="4000" b="0" i="0" u="sng" strike="noStrike" dirty="0">
                <a:solidFill>
                  <a:schemeClr val="tx1">
                    <a:lumMod val="65000"/>
                    <a:lumOff val="35000"/>
                  </a:schemeClr>
                </a:solidFill>
                <a:effectLst/>
                <a:latin typeface="Avenir Book" panose="02000503020000020003" pitchFamily="2" charset="0"/>
                <a:hlinkClick r:id="rId4">
                  <a:extLst>
                    <a:ext uri="{A12FA001-AC4F-418D-AE19-62706E023703}">
                      <ahyp:hlinkClr xmlns:ahyp="http://schemas.microsoft.com/office/drawing/2018/hyperlinkcolor" val="tx"/>
                    </a:ext>
                  </a:extLst>
                </a:hlinkClick>
              </a:rPr>
              <a:t>cette video </a:t>
            </a:r>
            <a:r>
              <a:rPr lang="en-CA" sz="4000" b="0" i="0" u="none" strike="noStrike" dirty="0">
                <a:solidFill>
                  <a:schemeClr val="tx1">
                    <a:lumMod val="65000"/>
                    <a:lumOff val="35000"/>
                  </a:schemeClr>
                </a:solidFill>
                <a:effectLst/>
                <a:latin typeface="Avenir Book" panose="02000503020000020003" pitchFamily="2" charset="0"/>
              </a:rPr>
              <a:t>…</a:t>
            </a:r>
            <a:endParaRPr lang="en-US" sz="6000" dirty="0">
              <a:solidFill>
                <a:schemeClr val="tx1">
                  <a:lumMod val="65000"/>
                  <a:lumOff val="35000"/>
                </a:schemeClr>
              </a:solidFill>
              <a:latin typeface="Avenir Book" panose="02000503020000020003" pitchFamily="2" charset="0"/>
            </a:endParaRPr>
          </a:p>
        </p:txBody>
      </p:sp>
      <p:grpSp>
        <p:nvGrpSpPr>
          <p:cNvPr id="12" name="Group 2">
            <a:extLst>
              <a:ext uri="{FF2B5EF4-FFF2-40B4-BE49-F238E27FC236}">
                <a16:creationId xmlns:a16="http://schemas.microsoft.com/office/drawing/2014/main" id="{9EE84ECE-FB28-DC94-9660-E083B5AC8D89}"/>
              </a:ext>
            </a:extLst>
          </p:cNvPr>
          <p:cNvGrpSpPr/>
          <p:nvPr/>
        </p:nvGrpSpPr>
        <p:grpSpPr>
          <a:xfrm>
            <a:off x="-179294" y="-434281"/>
            <a:ext cx="8190572" cy="11010900"/>
            <a:chOff x="0" y="0"/>
            <a:chExt cx="1522893" cy="2709333"/>
          </a:xfrm>
        </p:grpSpPr>
        <p:sp>
          <p:nvSpPr>
            <p:cNvPr id="13" name="Freeform 3">
              <a:extLst>
                <a:ext uri="{FF2B5EF4-FFF2-40B4-BE49-F238E27FC236}">
                  <a16:creationId xmlns:a16="http://schemas.microsoft.com/office/drawing/2014/main" id="{A60ED055-350C-C3A4-7374-56D8FF59350A}"/>
                </a:ext>
              </a:extLst>
            </p:cNvPr>
            <p:cNvSpPr/>
            <p:nvPr/>
          </p:nvSpPr>
          <p:spPr>
            <a:xfrm>
              <a:off x="0" y="0"/>
              <a:ext cx="1522893" cy="2709333"/>
            </a:xfrm>
            <a:custGeom>
              <a:avLst/>
              <a:gdLst/>
              <a:ahLst/>
              <a:cxnLst/>
              <a:rect l="l" t="t" r="r" b="b"/>
              <a:pathLst>
                <a:path w="1522893" h="2709333">
                  <a:moveTo>
                    <a:pt x="0" y="0"/>
                  </a:moveTo>
                  <a:lnTo>
                    <a:pt x="1522893" y="0"/>
                  </a:lnTo>
                  <a:lnTo>
                    <a:pt x="1522893" y="2709333"/>
                  </a:lnTo>
                  <a:lnTo>
                    <a:pt x="0" y="2709333"/>
                  </a:lnTo>
                  <a:close/>
                </a:path>
              </a:pathLst>
            </a:custGeom>
            <a:solidFill>
              <a:srgbClr val="C0C6CF"/>
            </a:solidFill>
          </p:spPr>
          <p:txBody>
            <a:bodyPr/>
            <a:lstStyle/>
            <a:p>
              <a:endParaRPr lang="en-US"/>
            </a:p>
          </p:txBody>
        </p:sp>
        <p:sp>
          <p:nvSpPr>
            <p:cNvPr id="14" name="TextBox 4">
              <a:extLst>
                <a:ext uri="{FF2B5EF4-FFF2-40B4-BE49-F238E27FC236}">
                  <a16:creationId xmlns:a16="http://schemas.microsoft.com/office/drawing/2014/main" id="{E3F94550-009C-B768-B58B-201913D7AFEF}"/>
                </a:ext>
              </a:extLst>
            </p:cNvPr>
            <p:cNvSpPr txBox="1"/>
            <p:nvPr/>
          </p:nvSpPr>
          <p:spPr>
            <a:xfrm>
              <a:off x="0" y="-38100"/>
              <a:ext cx="1522893" cy="2747433"/>
            </a:xfrm>
            <a:prstGeom prst="rect">
              <a:avLst/>
            </a:prstGeom>
          </p:spPr>
          <p:txBody>
            <a:bodyPr lIns="50800" tIns="50800" rIns="50800" bIns="50800" rtlCol="0" anchor="ctr"/>
            <a:lstStyle/>
            <a:p>
              <a:pPr algn="ctr">
                <a:lnSpc>
                  <a:spcPts val="2659"/>
                </a:lnSpc>
              </a:pPr>
              <a:endParaRPr/>
            </a:p>
          </p:txBody>
        </p:sp>
      </p:grpSp>
      <p:pic>
        <p:nvPicPr>
          <p:cNvPr id="18434" name="Picture 2">
            <a:hlinkClick r:id="rId4"/>
            <a:extLst>
              <a:ext uri="{FF2B5EF4-FFF2-40B4-BE49-F238E27FC236}">
                <a16:creationId xmlns:a16="http://schemas.microsoft.com/office/drawing/2014/main" id="{22BFF464-456F-40E7-879D-8183042DB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277" y="5666468"/>
            <a:ext cx="7013430" cy="34004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9"/>
          <p:cNvSpPr txBox="1"/>
          <p:nvPr/>
        </p:nvSpPr>
        <p:spPr>
          <a:xfrm>
            <a:off x="939053" y="940404"/>
            <a:ext cx="4753535" cy="2656368"/>
          </a:xfrm>
          <a:prstGeom prst="rect">
            <a:avLst/>
          </a:prstGeom>
        </p:spPr>
        <p:txBody>
          <a:bodyPr lIns="0" tIns="0" rIns="0" bIns="0" rtlCol="0" anchor="t">
            <a:spAutoFit/>
          </a:bodyPr>
          <a:lstStyle/>
          <a:p>
            <a:pPr>
              <a:lnSpc>
                <a:spcPts val="6999"/>
              </a:lnSpc>
              <a:spcBef>
                <a:spcPct val="0"/>
              </a:spcBef>
            </a:pPr>
            <a:r>
              <a:rPr lang="en-US" sz="4999" dirty="0">
                <a:solidFill>
                  <a:srgbClr val="1C1C1C"/>
                </a:solidFill>
                <a:latin typeface="Avenir Bold"/>
              </a:rPr>
              <a:t>Question de </a:t>
            </a:r>
            <a:r>
              <a:rPr lang="en-US" sz="4999" dirty="0" err="1">
                <a:solidFill>
                  <a:srgbClr val="1C1C1C"/>
                </a:solidFill>
                <a:latin typeface="Avenir Bold"/>
              </a:rPr>
              <a:t>sécurité</a:t>
            </a:r>
            <a:r>
              <a:rPr lang="en-US" sz="4999" dirty="0">
                <a:solidFill>
                  <a:srgbClr val="1C1C1C"/>
                </a:solidFill>
                <a:latin typeface="Avenir Bold"/>
              </a:rPr>
              <a:t> </a:t>
            </a:r>
            <a:r>
              <a:rPr lang="en-US" sz="4999" dirty="0" err="1">
                <a:solidFill>
                  <a:srgbClr val="1C1C1C"/>
                </a:solidFill>
                <a:latin typeface="Avenir Bold"/>
              </a:rPr>
              <a:t>importante</a:t>
            </a:r>
            <a:r>
              <a:rPr lang="en-US" sz="4999" dirty="0">
                <a:solidFill>
                  <a:srgbClr val="1C1C1C"/>
                </a:solidFill>
                <a:latin typeface="Avenir Bold"/>
              </a:rPr>
              <a:t>!</a:t>
            </a:r>
          </a:p>
        </p:txBody>
      </p:sp>
    </p:spTree>
    <p:extLst>
      <p:ext uri="{BB962C8B-B14F-4D97-AF65-F5344CB8AC3E}">
        <p14:creationId xmlns:p14="http://schemas.microsoft.com/office/powerpoint/2010/main" val="1727456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34634" cy="10287000"/>
            <a:chOff x="0" y="0"/>
            <a:chExt cx="167146" cy="2709333"/>
          </a:xfrm>
        </p:grpSpPr>
        <p:sp>
          <p:nvSpPr>
            <p:cNvPr id="3" name="Freeform 3"/>
            <p:cNvSpPr/>
            <p:nvPr/>
          </p:nvSpPr>
          <p:spPr>
            <a:xfrm>
              <a:off x="0" y="0"/>
              <a:ext cx="167146" cy="2709333"/>
            </a:xfrm>
            <a:custGeom>
              <a:avLst/>
              <a:gdLst/>
              <a:ahLst/>
              <a:cxnLst/>
              <a:rect l="l" t="t" r="r" b="b"/>
              <a:pathLst>
                <a:path w="167146" h="2709333">
                  <a:moveTo>
                    <a:pt x="0" y="0"/>
                  </a:moveTo>
                  <a:lnTo>
                    <a:pt x="167146" y="0"/>
                  </a:lnTo>
                  <a:lnTo>
                    <a:pt x="167146" y="2709333"/>
                  </a:lnTo>
                  <a:lnTo>
                    <a:pt x="0" y="2709333"/>
                  </a:lnTo>
                  <a:close/>
                </a:path>
              </a:pathLst>
            </a:custGeom>
            <a:solidFill>
              <a:srgbClr val="C0C6CF"/>
            </a:solidFill>
          </p:spPr>
          <p:txBody>
            <a:bodyPr/>
            <a:lstStyle/>
            <a:p>
              <a:endParaRPr lang="en-US"/>
            </a:p>
          </p:txBody>
        </p:sp>
        <p:sp>
          <p:nvSpPr>
            <p:cNvPr id="4" name="TextBox 4"/>
            <p:cNvSpPr txBox="1"/>
            <p:nvPr/>
          </p:nvSpPr>
          <p:spPr>
            <a:xfrm>
              <a:off x="0" y="-38100"/>
              <a:ext cx="167146"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34634" y="0"/>
            <a:ext cx="17832660" cy="10287000"/>
            <a:chOff x="0" y="0"/>
            <a:chExt cx="4696668" cy="2709333"/>
          </a:xfrm>
        </p:grpSpPr>
        <p:sp>
          <p:nvSpPr>
            <p:cNvPr id="6" name="Freeform 6"/>
            <p:cNvSpPr/>
            <p:nvPr/>
          </p:nvSpPr>
          <p:spPr>
            <a:xfrm>
              <a:off x="0" y="0"/>
              <a:ext cx="4696668" cy="2709333"/>
            </a:xfrm>
            <a:custGeom>
              <a:avLst/>
              <a:gdLst/>
              <a:ahLst/>
              <a:cxnLst/>
              <a:rect l="l" t="t" r="r" b="b"/>
              <a:pathLst>
                <a:path w="4696668" h="2709333">
                  <a:moveTo>
                    <a:pt x="0" y="0"/>
                  </a:moveTo>
                  <a:lnTo>
                    <a:pt x="4696668" y="0"/>
                  </a:lnTo>
                  <a:lnTo>
                    <a:pt x="4696668" y="2709333"/>
                  </a:lnTo>
                  <a:lnTo>
                    <a:pt x="0" y="2709333"/>
                  </a:lnTo>
                  <a:close/>
                </a:path>
              </a:pathLst>
            </a:custGeom>
            <a:solidFill>
              <a:srgbClr val="F0F0F0"/>
            </a:solidFill>
          </p:spPr>
          <p:txBody>
            <a:bodyPr/>
            <a:lstStyle/>
            <a:p>
              <a:endParaRPr lang="en-US"/>
            </a:p>
          </p:txBody>
        </p:sp>
        <p:sp>
          <p:nvSpPr>
            <p:cNvPr id="7" name="TextBox 7"/>
            <p:cNvSpPr txBox="1"/>
            <p:nvPr/>
          </p:nvSpPr>
          <p:spPr>
            <a:xfrm>
              <a:off x="0" y="-38100"/>
              <a:ext cx="4696668" cy="2747433"/>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60281" y="6920371"/>
            <a:ext cx="4267696" cy="4267696"/>
          </a:xfrm>
          <a:custGeom>
            <a:avLst/>
            <a:gdLst/>
            <a:ahLst/>
            <a:cxnLst/>
            <a:rect l="l" t="t" r="r" b="b"/>
            <a:pathLst>
              <a:path w="4267696" h="4267696">
                <a:moveTo>
                  <a:pt x="0" y="0"/>
                </a:moveTo>
                <a:lnTo>
                  <a:pt x="4267696" y="0"/>
                </a:lnTo>
                <a:lnTo>
                  <a:pt x="4267696" y="4267696"/>
                </a:lnTo>
                <a:lnTo>
                  <a:pt x="0" y="4267696"/>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1140554" y="322948"/>
            <a:ext cx="7774846" cy="3531480"/>
          </a:xfrm>
          <a:prstGeom prst="rect">
            <a:avLst/>
          </a:prstGeom>
        </p:spPr>
        <p:txBody>
          <a:bodyPr wrap="square" lIns="0" tIns="0" rIns="0" bIns="0" rtlCol="0" anchor="t">
            <a:spAutoFit/>
          </a:bodyPr>
          <a:lstStyle/>
          <a:p>
            <a:pPr>
              <a:lnSpc>
                <a:spcPts val="6999"/>
              </a:lnSpc>
              <a:spcBef>
                <a:spcPct val="0"/>
              </a:spcBef>
            </a:pPr>
            <a:r>
              <a:rPr lang="en-US" sz="4400" dirty="0" err="1">
                <a:solidFill>
                  <a:srgbClr val="1C1C1C"/>
                </a:solidFill>
                <a:latin typeface="Avenir Bold"/>
              </a:rPr>
              <a:t>Prévenir</a:t>
            </a:r>
            <a:r>
              <a:rPr lang="en-US" sz="4400" dirty="0">
                <a:solidFill>
                  <a:srgbClr val="1C1C1C"/>
                </a:solidFill>
                <a:latin typeface="Avenir Bold"/>
              </a:rPr>
              <a:t> la </a:t>
            </a:r>
            <a:r>
              <a:rPr lang="en-US" sz="4400" dirty="0" err="1">
                <a:solidFill>
                  <a:srgbClr val="1C1C1C"/>
                </a:solidFill>
                <a:latin typeface="Avenir Bold"/>
              </a:rPr>
              <a:t>traite</a:t>
            </a:r>
            <a:r>
              <a:rPr lang="en-US" sz="4400" dirty="0">
                <a:solidFill>
                  <a:srgbClr val="1C1C1C"/>
                </a:solidFill>
                <a:latin typeface="Avenir Bold"/>
              </a:rPr>
              <a:t> des </a:t>
            </a:r>
            <a:r>
              <a:rPr lang="en-US" sz="4400" dirty="0" err="1">
                <a:solidFill>
                  <a:srgbClr val="1C1C1C"/>
                </a:solidFill>
                <a:latin typeface="Avenir Bold"/>
              </a:rPr>
              <a:t>personnes</a:t>
            </a:r>
            <a:r>
              <a:rPr lang="en-US" sz="4400" dirty="0">
                <a:solidFill>
                  <a:srgbClr val="1C1C1C"/>
                </a:solidFill>
                <a:latin typeface="Avenir Bold"/>
              </a:rPr>
              <a:t> </a:t>
            </a:r>
            <a:r>
              <a:rPr lang="en-US" sz="4400" dirty="0" err="1">
                <a:solidFill>
                  <a:srgbClr val="1C1C1C"/>
                </a:solidFill>
                <a:latin typeface="Avenir Bold"/>
              </a:rPr>
              <a:t>à</a:t>
            </a:r>
            <a:r>
              <a:rPr lang="en-US" sz="4400" dirty="0">
                <a:solidFill>
                  <a:srgbClr val="1C1C1C"/>
                </a:solidFill>
                <a:latin typeface="Avenir Bold"/>
              </a:rPr>
              <a:t> des fins </a:t>
            </a:r>
            <a:r>
              <a:rPr lang="en-US" sz="4400" dirty="0" err="1">
                <a:solidFill>
                  <a:srgbClr val="1C1C1C"/>
                </a:solidFill>
                <a:latin typeface="Avenir Bold"/>
              </a:rPr>
              <a:t>d’exploitation</a:t>
            </a:r>
            <a:r>
              <a:rPr lang="en-US" sz="4400" dirty="0">
                <a:solidFill>
                  <a:srgbClr val="1C1C1C"/>
                </a:solidFill>
                <a:latin typeface="Avenir Bold"/>
              </a:rPr>
              <a:t> </a:t>
            </a:r>
            <a:r>
              <a:rPr lang="en-US" sz="4400" dirty="0" err="1">
                <a:solidFill>
                  <a:srgbClr val="1C1C1C"/>
                </a:solidFill>
                <a:latin typeface="Avenir Bold"/>
              </a:rPr>
              <a:t>sexuelle</a:t>
            </a:r>
            <a:r>
              <a:rPr lang="en-US" sz="4400" dirty="0">
                <a:solidFill>
                  <a:srgbClr val="1C1C1C"/>
                </a:solidFill>
                <a:latin typeface="Avenir Bold"/>
              </a:rPr>
              <a:t> : conseils de </a:t>
            </a:r>
            <a:r>
              <a:rPr lang="en-US" sz="4400" dirty="0" err="1">
                <a:solidFill>
                  <a:srgbClr val="1C1C1C"/>
                </a:solidFill>
                <a:latin typeface="Avenir Bold"/>
              </a:rPr>
              <a:t>sécurité</a:t>
            </a:r>
            <a:r>
              <a:rPr lang="en-US" sz="4400" dirty="0">
                <a:solidFill>
                  <a:srgbClr val="1C1C1C"/>
                </a:solidFill>
                <a:latin typeface="Avenir Bold"/>
              </a:rPr>
              <a:t> </a:t>
            </a:r>
            <a:r>
              <a:rPr lang="en-US" sz="4400" dirty="0" err="1">
                <a:solidFill>
                  <a:srgbClr val="1C1C1C"/>
                </a:solidFill>
                <a:latin typeface="Avenir Bold"/>
              </a:rPr>
              <a:t>en</a:t>
            </a:r>
            <a:r>
              <a:rPr lang="en-US" sz="4400" dirty="0">
                <a:solidFill>
                  <a:srgbClr val="1C1C1C"/>
                </a:solidFill>
                <a:latin typeface="Avenir Bold"/>
              </a:rPr>
              <a:t> </a:t>
            </a:r>
            <a:r>
              <a:rPr lang="en-US" sz="4400" dirty="0" err="1">
                <a:solidFill>
                  <a:srgbClr val="1C1C1C"/>
                </a:solidFill>
                <a:latin typeface="Avenir Bold"/>
              </a:rPr>
              <a:t>ligne</a:t>
            </a:r>
            <a:endParaRPr lang="en-US" sz="4400" dirty="0">
              <a:solidFill>
                <a:srgbClr val="1C1C1C"/>
              </a:solidFill>
              <a:latin typeface="Avenir Bold"/>
            </a:endParaRPr>
          </a:p>
        </p:txBody>
      </p:sp>
      <p:sp>
        <p:nvSpPr>
          <p:cNvPr id="11" name="TextBox 11"/>
          <p:cNvSpPr txBox="1"/>
          <p:nvPr/>
        </p:nvSpPr>
        <p:spPr>
          <a:xfrm>
            <a:off x="1140554" y="4177376"/>
            <a:ext cx="7774846" cy="3228769"/>
          </a:xfrm>
          <a:prstGeom prst="rect">
            <a:avLst/>
          </a:prstGeom>
        </p:spPr>
        <p:txBody>
          <a:bodyPr wrap="square" lIns="0" tIns="0" rIns="0" bIns="0" rtlCol="0" anchor="t">
            <a:spAutoFit/>
          </a:bodyPr>
          <a:lstStyle/>
          <a:p>
            <a:pPr>
              <a:lnSpc>
                <a:spcPts val="6400"/>
              </a:lnSpc>
              <a:spcBef>
                <a:spcPct val="0"/>
              </a:spcBef>
            </a:pPr>
            <a:r>
              <a:rPr lang="en-US" sz="4000" dirty="0" err="1">
                <a:solidFill>
                  <a:srgbClr val="1C1C1C"/>
                </a:solidFill>
                <a:latin typeface="Avenir"/>
              </a:rPr>
              <a:t>Discutons</a:t>
            </a:r>
            <a:r>
              <a:rPr lang="en-US" sz="4000" dirty="0">
                <a:solidFill>
                  <a:srgbClr val="1C1C1C"/>
                </a:solidFill>
                <a:latin typeface="Avenir"/>
              </a:rPr>
              <a:t> </a:t>
            </a:r>
            <a:r>
              <a:rPr lang="en-US" sz="4000" dirty="0" err="1">
                <a:solidFill>
                  <a:srgbClr val="1C1C1C"/>
                </a:solidFill>
                <a:latin typeface="Avenir"/>
              </a:rPr>
              <a:t>en</a:t>
            </a:r>
            <a:r>
              <a:rPr lang="en-US" sz="4000" dirty="0">
                <a:solidFill>
                  <a:srgbClr val="1C1C1C"/>
                </a:solidFill>
                <a:latin typeface="Avenir"/>
              </a:rPr>
              <a:t> grand </a:t>
            </a:r>
            <a:r>
              <a:rPr lang="en-US" sz="4000" dirty="0" err="1">
                <a:solidFill>
                  <a:srgbClr val="1C1C1C"/>
                </a:solidFill>
                <a:latin typeface="Avenir"/>
              </a:rPr>
              <a:t>groupe</a:t>
            </a:r>
            <a:r>
              <a:rPr lang="en-US" sz="4000" dirty="0">
                <a:solidFill>
                  <a:srgbClr val="1C1C1C"/>
                </a:solidFill>
                <a:latin typeface="Avenir"/>
              </a:rPr>
              <a:t> de </a:t>
            </a:r>
            <a:r>
              <a:rPr lang="en-US" sz="4000" dirty="0" err="1">
                <a:solidFill>
                  <a:srgbClr val="1C1C1C"/>
                </a:solidFill>
                <a:latin typeface="Avenir"/>
              </a:rPr>
              <a:t>chacun</a:t>
            </a:r>
            <a:r>
              <a:rPr lang="en-US" sz="4000" dirty="0">
                <a:solidFill>
                  <a:srgbClr val="1C1C1C"/>
                </a:solidFill>
                <a:latin typeface="Avenir"/>
              </a:rPr>
              <a:t> des conseils et </a:t>
            </a:r>
            <a:r>
              <a:rPr lang="en-US" sz="4000" dirty="0" err="1">
                <a:solidFill>
                  <a:srgbClr val="1C1C1C"/>
                </a:solidFill>
                <a:latin typeface="Avenir"/>
              </a:rPr>
              <a:t>remplissons</a:t>
            </a:r>
            <a:r>
              <a:rPr lang="en-US" sz="4000" dirty="0">
                <a:solidFill>
                  <a:srgbClr val="1C1C1C"/>
                </a:solidFill>
                <a:latin typeface="Avenir"/>
              </a:rPr>
              <a:t> les </a:t>
            </a:r>
            <a:r>
              <a:rPr lang="en-US" sz="4000" dirty="0" err="1">
                <a:solidFill>
                  <a:srgbClr val="1C1C1C"/>
                </a:solidFill>
                <a:latin typeface="Avenir"/>
              </a:rPr>
              <a:t>boîtes</a:t>
            </a:r>
            <a:r>
              <a:rPr lang="en-US" sz="4000" dirty="0">
                <a:solidFill>
                  <a:srgbClr val="1C1C1C"/>
                </a:solidFill>
                <a:latin typeface="Avenir"/>
              </a:rPr>
              <a:t> « explication » du tableau.</a:t>
            </a:r>
          </a:p>
        </p:txBody>
      </p:sp>
      <p:graphicFrame>
        <p:nvGraphicFramePr>
          <p:cNvPr id="13" name="Table 12">
            <a:extLst>
              <a:ext uri="{FF2B5EF4-FFF2-40B4-BE49-F238E27FC236}">
                <a16:creationId xmlns:a16="http://schemas.microsoft.com/office/drawing/2014/main" id="{50E441DD-776C-FF2E-42EF-46DEB141F86A}"/>
              </a:ext>
            </a:extLst>
          </p:cNvPr>
          <p:cNvGraphicFramePr>
            <a:graphicFrameLocks noGrp="1"/>
          </p:cNvGraphicFramePr>
          <p:nvPr>
            <p:extLst>
              <p:ext uri="{D42A27DB-BD31-4B8C-83A1-F6EECF244321}">
                <p14:modId xmlns:p14="http://schemas.microsoft.com/office/powerpoint/2010/main" val="1141657769"/>
              </p:ext>
            </p:extLst>
          </p:nvPr>
        </p:nvGraphicFramePr>
        <p:xfrm>
          <a:off x="8920298" y="653225"/>
          <a:ext cx="8504579" cy="8986076"/>
        </p:xfrm>
        <a:graphic>
          <a:graphicData uri="http://schemas.openxmlformats.org/drawingml/2006/table">
            <a:tbl>
              <a:tblPr/>
              <a:tblGrid>
                <a:gridCol w="4871902">
                  <a:extLst>
                    <a:ext uri="{9D8B030D-6E8A-4147-A177-3AD203B41FA5}">
                      <a16:colId xmlns:a16="http://schemas.microsoft.com/office/drawing/2014/main" val="1771207173"/>
                    </a:ext>
                  </a:extLst>
                </a:gridCol>
                <a:gridCol w="3632677">
                  <a:extLst>
                    <a:ext uri="{9D8B030D-6E8A-4147-A177-3AD203B41FA5}">
                      <a16:colId xmlns:a16="http://schemas.microsoft.com/office/drawing/2014/main" val="1992731146"/>
                    </a:ext>
                  </a:extLst>
                </a:gridCol>
              </a:tblGrid>
              <a:tr h="565804">
                <a:tc>
                  <a:txBody>
                    <a:bodyPr/>
                    <a:lstStyle/>
                    <a:p>
                      <a:pPr algn="ctr" rtl="0" fontAlgn="t">
                        <a:spcBef>
                          <a:spcPts val="0"/>
                        </a:spcBef>
                        <a:spcAft>
                          <a:spcPts val="0"/>
                        </a:spcAft>
                      </a:pPr>
                      <a:r>
                        <a:rPr lang="en-CA" sz="2000" b="1" i="0" u="none" strike="noStrike" dirty="0">
                          <a:solidFill>
                            <a:srgbClr val="000000"/>
                          </a:solidFill>
                          <a:effectLst/>
                          <a:highlight>
                            <a:srgbClr val="A7A7A7"/>
                          </a:highlight>
                          <a:latin typeface="Avenir Black" panose="02000503020000020003" pitchFamily="2" charset="0"/>
                        </a:rPr>
                        <a:t>Conseil de </a:t>
                      </a:r>
                      <a:r>
                        <a:rPr lang="en-CA" sz="2000" b="1" i="0" u="none" strike="noStrike" dirty="0" err="1">
                          <a:solidFill>
                            <a:srgbClr val="000000"/>
                          </a:solidFill>
                          <a:effectLst/>
                          <a:highlight>
                            <a:srgbClr val="A7A7A7"/>
                          </a:highlight>
                          <a:latin typeface="Avenir Black" panose="02000503020000020003" pitchFamily="2" charset="0"/>
                        </a:rPr>
                        <a:t>sécurité</a:t>
                      </a:r>
                      <a:r>
                        <a:rPr lang="en-CA" sz="2000" b="1" i="0" u="none" strike="noStrike" dirty="0">
                          <a:solidFill>
                            <a:srgbClr val="000000"/>
                          </a:solidFill>
                          <a:effectLst/>
                          <a:highlight>
                            <a:srgbClr val="A7A7A7"/>
                          </a:highlight>
                          <a:latin typeface="Avenir Black" panose="02000503020000020003" pitchFamily="2" charset="0"/>
                        </a:rPr>
                        <a:t> </a:t>
                      </a:r>
                      <a:r>
                        <a:rPr lang="en-CA" sz="2000" b="1" i="0" u="none" strike="noStrike" dirty="0" err="1">
                          <a:solidFill>
                            <a:srgbClr val="000000"/>
                          </a:solidFill>
                          <a:effectLst/>
                          <a:highlight>
                            <a:srgbClr val="A7A7A7"/>
                          </a:highlight>
                          <a:latin typeface="Avenir Black" panose="02000503020000020003" pitchFamily="2" charset="0"/>
                        </a:rPr>
                        <a:t>en</a:t>
                      </a:r>
                      <a:r>
                        <a:rPr lang="en-CA" sz="2000" b="1" i="0" u="none" strike="noStrike" dirty="0">
                          <a:solidFill>
                            <a:srgbClr val="000000"/>
                          </a:solidFill>
                          <a:effectLst/>
                          <a:highlight>
                            <a:srgbClr val="A7A7A7"/>
                          </a:highlight>
                          <a:latin typeface="Avenir Black" panose="02000503020000020003" pitchFamily="2" charset="0"/>
                        </a:rPr>
                        <a:t> </a:t>
                      </a:r>
                      <a:r>
                        <a:rPr lang="en-CA" sz="2000" b="1" i="0" u="none" strike="noStrike" dirty="0" err="1">
                          <a:solidFill>
                            <a:srgbClr val="000000"/>
                          </a:solidFill>
                          <a:effectLst/>
                          <a:highlight>
                            <a:srgbClr val="A7A7A7"/>
                          </a:highlight>
                          <a:latin typeface="Avenir Black" panose="02000503020000020003" pitchFamily="2" charset="0"/>
                        </a:rPr>
                        <a:t>ligne</a:t>
                      </a:r>
                      <a:endParaRPr lang="en-CA" sz="3200" b="1" i="0" dirty="0">
                        <a:effectLst/>
                        <a:highlight>
                          <a:srgbClr val="A7A7A7"/>
                        </a:highlight>
                        <a:latin typeface="Avenir Black" panose="02000503020000020003" pitchFamily="2" charset="0"/>
                      </a:endParaRPr>
                    </a:p>
                  </a:txBody>
                  <a:tcPr marL="66675" marR="66675">
                    <a:lnL>
                      <a:noFill/>
                    </a:lnL>
                    <a:lnR>
                      <a:noFill/>
                    </a:lnR>
                    <a:lnT>
                      <a:noFill/>
                    </a:lnT>
                    <a:lnB>
                      <a:noFill/>
                    </a:lnB>
                    <a:solidFill>
                      <a:srgbClr val="A7A7A7"/>
                    </a:solidFill>
                  </a:tcPr>
                </a:tc>
                <a:tc>
                  <a:txBody>
                    <a:bodyPr/>
                    <a:lstStyle/>
                    <a:p>
                      <a:pPr algn="ctr" rtl="0" fontAlgn="t">
                        <a:spcBef>
                          <a:spcPts val="0"/>
                        </a:spcBef>
                        <a:spcAft>
                          <a:spcPts val="0"/>
                        </a:spcAft>
                      </a:pPr>
                      <a:r>
                        <a:rPr lang="en-CA" sz="2000" b="1" i="0" u="none" strike="noStrike" dirty="0">
                          <a:solidFill>
                            <a:srgbClr val="000000"/>
                          </a:solidFill>
                          <a:effectLst/>
                          <a:highlight>
                            <a:srgbClr val="A7A7A7"/>
                          </a:highlight>
                          <a:latin typeface="Avenir Black" panose="02000503020000020003" pitchFamily="2" charset="0"/>
                        </a:rPr>
                        <a:t>Explication</a:t>
                      </a:r>
                      <a:endParaRPr lang="en-CA" sz="3200" b="1" i="0" dirty="0">
                        <a:effectLst/>
                        <a:highlight>
                          <a:srgbClr val="A7A7A7"/>
                        </a:highlight>
                        <a:latin typeface="Avenir Black" panose="02000503020000020003" pitchFamily="2" charset="0"/>
                      </a:endParaRPr>
                    </a:p>
                  </a:txBody>
                  <a:tcPr marL="66675" marR="66675">
                    <a:lnL>
                      <a:noFill/>
                    </a:lnL>
                    <a:lnR>
                      <a:noFill/>
                    </a:lnR>
                    <a:lnT>
                      <a:noFill/>
                    </a:lnT>
                    <a:lnB>
                      <a:noFill/>
                    </a:lnB>
                    <a:solidFill>
                      <a:srgbClr val="A7A7A7"/>
                    </a:solidFill>
                  </a:tcPr>
                </a:tc>
                <a:extLst>
                  <a:ext uri="{0D108BD9-81ED-4DB2-BD59-A6C34878D82A}">
                    <a16:rowId xmlns:a16="http://schemas.microsoft.com/office/drawing/2014/main" val="1899349590"/>
                  </a:ext>
                </a:extLst>
              </a:tr>
              <a:tr h="943007">
                <a:tc>
                  <a:txBody>
                    <a:bodyPr/>
                    <a:lstStyle/>
                    <a:p>
                      <a:pPr rtl="0" fontAlgn="t">
                        <a:spcBef>
                          <a:spcPts val="0"/>
                        </a:spcBef>
                        <a:spcAft>
                          <a:spcPts val="0"/>
                        </a:spcAft>
                      </a:pPr>
                      <a:r>
                        <a:rPr lang="en-CA" sz="1800" b="0" i="0" u="none" strike="noStrike">
                          <a:solidFill>
                            <a:srgbClr val="000000"/>
                          </a:solidFill>
                          <a:effectLst/>
                          <a:highlight>
                            <a:srgbClr val="F3F3F3"/>
                          </a:highlight>
                          <a:latin typeface="Avenir Book" panose="02000503020000020003" pitchFamily="2" charset="0"/>
                        </a:rPr>
                        <a:t>Désactiver le géomarquage de son téléphone </a:t>
                      </a:r>
                      <a:endParaRPr lang="en-CA" sz="3200">
                        <a:effectLst/>
                        <a:highlight>
                          <a:srgbClr val="F3F3F3"/>
                        </a:highlight>
                        <a:latin typeface="Avenir Book" panose="02000503020000020003" pitchFamily="2" charset="0"/>
                      </a:endParaRPr>
                    </a:p>
                  </a:txBody>
                  <a:tcPr marL="66675" marR="66675">
                    <a:lnL>
                      <a:noFill/>
                    </a:lnL>
                    <a:lnR>
                      <a:noFill/>
                    </a:lnR>
                    <a:lnT>
                      <a:noFill/>
                    </a:lnT>
                    <a:lnB>
                      <a:noFill/>
                    </a:lnB>
                    <a:solidFill>
                      <a:srgbClr val="F3F3F3"/>
                    </a:solidFill>
                  </a:tcPr>
                </a:tc>
                <a:tc>
                  <a:txBody>
                    <a:bodyPr/>
                    <a:lstStyle/>
                    <a:p>
                      <a:pPr fontAlgn="t"/>
                      <a:r>
                        <a:rPr lang="en-CA">
                          <a:effectLst/>
                          <a:highlight>
                            <a:srgbClr val="F3F3F3"/>
                          </a:highlight>
                        </a:rPr>
                        <a:t> </a:t>
                      </a:r>
                    </a:p>
                  </a:txBody>
                  <a:tcPr marL="66675" marR="66675">
                    <a:lnL>
                      <a:noFill/>
                    </a:lnL>
                    <a:lnR>
                      <a:noFill/>
                    </a:lnR>
                    <a:lnT>
                      <a:noFill/>
                    </a:lnT>
                    <a:lnB>
                      <a:noFill/>
                    </a:lnB>
                    <a:solidFill>
                      <a:srgbClr val="F3F3F3"/>
                    </a:solidFill>
                  </a:tcPr>
                </a:tc>
                <a:extLst>
                  <a:ext uri="{0D108BD9-81ED-4DB2-BD59-A6C34878D82A}">
                    <a16:rowId xmlns:a16="http://schemas.microsoft.com/office/drawing/2014/main" val="3953196364"/>
                  </a:ext>
                </a:extLst>
              </a:tr>
              <a:tr h="1225910">
                <a:tc>
                  <a:txBody>
                    <a:bodyPr/>
                    <a:lstStyle/>
                    <a:p>
                      <a:pPr rtl="0" fontAlgn="t">
                        <a:spcBef>
                          <a:spcPts val="0"/>
                        </a:spcBef>
                        <a:spcAft>
                          <a:spcPts val="0"/>
                        </a:spcAft>
                      </a:pPr>
                      <a:r>
                        <a:rPr lang="en-CA" sz="1800" b="0" i="0" u="none" strike="noStrike">
                          <a:solidFill>
                            <a:srgbClr val="000000"/>
                          </a:solidFill>
                          <a:effectLst/>
                          <a:highlight>
                            <a:srgbClr val="F3F3F3"/>
                          </a:highlight>
                          <a:latin typeface="Avenir Book" panose="02000503020000020003" pitchFamily="2" charset="0"/>
                        </a:rPr>
                        <a:t>Appliquer des paramètres de confidentialité rigoureux sur les médias sociaux</a:t>
                      </a:r>
                      <a:endParaRPr lang="en-CA" sz="3200">
                        <a:effectLst/>
                        <a:highlight>
                          <a:srgbClr val="F3F3F3"/>
                        </a:highlight>
                        <a:latin typeface="Avenir Book" panose="02000503020000020003" pitchFamily="2" charset="0"/>
                      </a:endParaRPr>
                    </a:p>
                  </a:txBody>
                  <a:tcPr marL="66675" marR="66675">
                    <a:lnL>
                      <a:noFill/>
                    </a:lnL>
                    <a:lnR>
                      <a:noFill/>
                    </a:lnR>
                    <a:lnT>
                      <a:noFill/>
                    </a:lnT>
                    <a:lnB>
                      <a:noFill/>
                    </a:lnB>
                    <a:solidFill>
                      <a:srgbClr val="F3F3F3"/>
                    </a:solidFill>
                  </a:tcPr>
                </a:tc>
                <a:tc>
                  <a:txBody>
                    <a:bodyPr/>
                    <a:lstStyle/>
                    <a:p>
                      <a:pPr fontAlgn="t"/>
                      <a:r>
                        <a:rPr lang="en-CA" dirty="0">
                          <a:effectLst/>
                          <a:highlight>
                            <a:srgbClr val="F3F3F3"/>
                          </a:highlight>
                        </a:rPr>
                        <a:t> </a:t>
                      </a:r>
                    </a:p>
                  </a:txBody>
                  <a:tcPr marL="66675" marR="66675">
                    <a:lnL>
                      <a:noFill/>
                    </a:lnL>
                    <a:lnR>
                      <a:noFill/>
                    </a:lnR>
                    <a:lnT>
                      <a:noFill/>
                    </a:lnT>
                    <a:lnB>
                      <a:noFill/>
                    </a:lnB>
                    <a:solidFill>
                      <a:srgbClr val="F3F3F3"/>
                    </a:solidFill>
                  </a:tcPr>
                </a:tc>
                <a:extLst>
                  <a:ext uri="{0D108BD9-81ED-4DB2-BD59-A6C34878D82A}">
                    <a16:rowId xmlns:a16="http://schemas.microsoft.com/office/drawing/2014/main" val="2853635679"/>
                  </a:ext>
                </a:extLst>
              </a:tr>
              <a:tr h="754406">
                <a:tc>
                  <a:txBody>
                    <a:bodyPr/>
                    <a:lstStyle/>
                    <a:p>
                      <a:pPr rtl="0" fontAlgn="t">
                        <a:spcBef>
                          <a:spcPts val="0"/>
                        </a:spcBef>
                        <a:spcAft>
                          <a:spcPts val="0"/>
                        </a:spcAft>
                      </a:pPr>
                      <a:r>
                        <a:rPr lang="en-CA" sz="1800" b="0" i="0" u="none" strike="noStrike">
                          <a:solidFill>
                            <a:srgbClr val="000000"/>
                          </a:solidFill>
                          <a:effectLst/>
                          <a:highlight>
                            <a:srgbClr val="F3F3F3"/>
                          </a:highlight>
                          <a:latin typeface="Avenir Book" panose="02000503020000020003" pitchFamily="2" charset="0"/>
                        </a:rPr>
                        <a:t>Réfléchir avant de publier du contenu</a:t>
                      </a:r>
                      <a:endParaRPr lang="en-CA" sz="3200">
                        <a:effectLst/>
                        <a:highlight>
                          <a:srgbClr val="F3F3F3"/>
                        </a:highlight>
                        <a:latin typeface="Avenir Book" panose="02000503020000020003" pitchFamily="2" charset="0"/>
                      </a:endParaRPr>
                    </a:p>
                  </a:txBody>
                  <a:tcPr marL="66675" marR="66675">
                    <a:lnL>
                      <a:noFill/>
                    </a:lnL>
                    <a:lnR>
                      <a:noFill/>
                    </a:lnR>
                    <a:lnT>
                      <a:noFill/>
                    </a:lnT>
                    <a:lnB>
                      <a:noFill/>
                    </a:lnB>
                    <a:solidFill>
                      <a:srgbClr val="F3F3F3"/>
                    </a:solidFill>
                  </a:tcPr>
                </a:tc>
                <a:tc>
                  <a:txBody>
                    <a:bodyPr/>
                    <a:lstStyle/>
                    <a:p>
                      <a:pPr fontAlgn="t"/>
                      <a:r>
                        <a:rPr lang="en-CA">
                          <a:effectLst/>
                          <a:highlight>
                            <a:srgbClr val="F3F3F3"/>
                          </a:highlight>
                        </a:rPr>
                        <a:t> </a:t>
                      </a:r>
                    </a:p>
                  </a:txBody>
                  <a:tcPr marL="66675" marR="66675">
                    <a:lnL>
                      <a:noFill/>
                    </a:lnL>
                    <a:lnR>
                      <a:noFill/>
                    </a:lnR>
                    <a:lnT>
                      <a:noFill/>
                    </a:lnT>
                    <a:lnB>
                      <a:noFill/>
                    </a:lnB>
                    <a:solidFill>
                      <a:srgbClr val="F3F3F3"/>
                    </a:solidFill>
                  </a:tcPr>
                </a:tc>
                <a:extLst>
                  <a:ext uri="{0D108BD9-81ED-4DB2-BD59-A6C34878D82A}">
                    <a16:rowId xmlns:a16="http://schemas.microsoft.com/office/drawing/2014/main" val="2765512785"/>
                  </a:ext>
                </a:extLst>
              </a:tr>
              <a:tr h="880141">
                <a:tc>
                  <a:txBody>
                    <a:bodyPr/>
                    <a:lstStyle/>
                    <a:p>
                      <a:pPr rtl="0" fontAlgn="t">
                        <a:spcBef>
                          <a:spcPts val="0"/>
                        </a:spcBef>
                        <a:spcAft>
                          <a:spcPts val="0"/>
                        </a:spcAft>
                      </a:pPr>
                      <a:r>
                        <a:rPr lang="en-CA" sz="1800" b="0" i="0" u="none" strike="noStrike">
                          <a:solidFill>
                            <a:srgbClr val="000000"/>
                          </a:solidFill>
                          <a:effectLst/>
                          <a:highlight>
                            <a:srgbClr val="F3F3F3"/>
                          </a:highlight>
                          <a:latin typeface="Avenir Book" panose="02000503020000020003" pitchFamily="2" charset="0"/>
                        </a:rPr>
                        <a:t>Utiliser des noms d’utilisateur génériques</a:t>
                      </a:r>
                      <a:endParaRPr lang="en-CA" sz="3200">
                        <a:effectLst/>
                        <a:highlight>
                          <a:srgbClr val="F3F3F3"/>
                        </a:highlight>
                        <a:latin typeface="Avenir Book" panose="02000503020000020003" pitchFamily="2" charset="0"/>
                      </a:endParaRPr>
                    </a:p>
                  </a:txBody>
                  <a:tcPr marL="66675" marR="66675">
                    <a:lnL>
                      <a:noFill/>
                    </a:lnL>
                    <a:lnR>
                      <a:noFill/>
                    </a:lnR>
                    <a:lnT>
                      <a:noFill/>
                    </a:lnT>
                    <a:lnB>
                      <a:noFill/>
                    </a:lnB>
                    <a:solidFill>
                      <a:srgbClr val="F3F3F3"/>
                    </a:solidFill>
                  </a:tcPr>
                </a:tc>
                <a:tc>
                  <a:txBody>
                    <a:bodyPr/>
                    <a:lstStyle/>
                    <a:p>
                      <a:pPr fontAlgn="t"/>
                      <a:r>
                        <a:rPr lang="en-CA">
                          <a:effectLst/>
                          <a:highlight>
                            <a:srgbClr val="F3F3F3"/>
                          </a:highlight>
                        </a:rPr>
                        <a:t> </a:t>
                      </a:r>
                    </a:p>
                  </a:txBody>
                  <a:tcPr marL="66675" marR="66675">
                    <a:lnL>
                      <a:noFill/>
                    </a:lnL>
                    <a:lnR>
                      <a:noFill/>
                    </a:lnR>
                    <a:lnT>
                      <a:noFill/>
                    </a:lnT>
                    <a:lnB>
                      <a:noFill/>
                    </a:lnB>
                    <a:solidFill>
                      <a:srgbClr val="F3F3F3"/>
                    </a:solidFill>
                  </a:tcPr>
                </a:tc>
                <a:extLst>
                  <a:ext uri="{0D108BD9-81ED-4DB2-BD59-A6C34878D82A}">
                    <a16:rowId xmlns:a16="http://schemas.microsoft.com/office/drawing/2014/main" val="1998840128"/>
                  </a:ext>
                </a:extLst>
              </a:tr>
              <a:tr h="1335927">
                <a:tc>
                  <a:txBody>
                    <a:bodyPr/>
                    <a:lstStyle/>
                    <a:p>
                      <a:pPr rtl="0" fontAlgn="t">
                        <a:spcBef>
                          <a:spcPts val="0"/>
                        </a:spcBef>
                        <a:spcAft>
                          <a:spcPts val="0"/>
                        </a:spcAft>
                      </a:pPr>
                      <a:r>
                        <a:rPr lang="en-CA" sz="1800" b="0" i="0" u="none" strike="noStrike">
                          <a:solidFill>
                            <a:srgbClr val="000000"/>
                          </a:solidFill>
                          <a:effectLst/>
                          <a:highlight>
                            <a:srgbClr val="F3F3F3"/>
                          </a:highlight>
                          <a:latin typeface="Avenir Book" panose="02000503020000020003" pitchFamily="2" charset="0"/>
                        </a:rPr>
                        <a:t>Envoyer des messages ou clavarder seulement avec des personnes qui sont des connaissances dans la vraie vie</a:t>
                      </a:r>
                      <a:endParaRPr lang="en-CA" sz="3200">
                        <a:effectLst/>
                        <a:highlight>
                          <a:srgbClr val="F3F3F3"/>
                        </a:highlight>
                        <a:latin typeface="Avenir Book" panose="02000503020000020003" pitchFamily="2" charset="0"/>
                      </a:endParaRPr>
                    </a:p>
                  </a:txBody>
                  <a:tcPr marL="66675" marR="66675">
                    <a:lnL>
                      <a:noFill/>
                    </a:lnL>
                    <a:lnR>
                      <a:noFill/>
                    </a:lnR>
                    <a:lnT>
                      <a:noFill/>
                    </a:lnT>
                    <a:lnB>
                      <a:noFill/>
                    </a:lnB>
                    <a:solidFill>
                      <a:srgbClr val="F3F3F3"/>
                    </a:solidFill>
                  </a:tcPr>
                </a:tc>
                <a:tc>
                  <a:txBody>
                    <a:bodyPr/>
                    <a:lstStyle/>
                    <a:p>
                      <a:pPr fontAlgn="t"/>
                      <a:r>
                        <a:rPr lang="en-CA">
                          <a:effectLst/>
                          <a:highlight>
                            <a:srgbClr val="F3F3F3"/>
                          </a:highlight>
                        </a:rPr>
                        <a:t> </a:t>
                      </a:r>
                    </a:p>
                  </a:txBody>
                  <a:tcPr marL="66675" marR="66675">
                    <a:lnL>
                      <a:noFill/>
                    </a:lnL>
                    <a:lnR>
                      <a:noFill/>
                    </a:lnR>
                    <a:lnT>
                      <a:noFill/>
                    </a:lnT>
                    <a:lnB>
                      <a:noFill/>
                    </a:lnB>
                    <a:solidFill>
                      <a:srgbClr val="F3F3F3"/>
                    </a:solidFill>
                  </a:tcPr>
                </a:tc>
                <a:extLst>
                  <a:ext uri="{0D108BD9-81ED-4DB2-BD59-A6C34878D82A}">
                    <a16:rowId xmlns:a16="http://schemas.microsoft.com/office/drawing/2014/main" val="1060615646"/>
                  </a:ext>
                </a:extLst>
              </a:tr>
              <a:tr h="1394866">
                <a:tc>
                  <a:txBody>
                    <a:bodyPr/>
                    <a:lstStyle/>
                    <a:p>
                      <a:pPr rtl="0" fontAlgn="t">
                        <a:spcBef>
                          <a:spcPts val="0"/>
                        </a:spcBef>
                        <a:spcAft>
                          <a:spcPts val="0"/>
                        </a:spcAft>
                      </a:pPr>
                      <a:r>
                        <a:rPr lang="en-CA" sz="1800" b="0" i="0" u="none" strike="noStrike">
                          <a:solidFill>
                            <a:srgbClr val="000000"/>
                          </a:solidFill>
                          <a:effectLst/>
                          <a:highlight>
                            <a:srgbClr val="F3F3F3"/>
                          </a:highlight>
                          <a:latin typeface="Avenir Book" panose="02000503020000020003" pitchFamily="2" charset="0"/>
                        </a:rPr>
                        <a:t>Porter attention aux commentaires ou aux abonnés qui sont excessivement amicaux ou flatteurs</a:t>
                      </a:r>
                      <a:endParaRPr lang="en-CA" sz="3200">
                        <a:effectLst/>
                        <a:highlight>
                          <a:srgbClr val="F3F3F3"/>
                        </a:highlight>
                        <a:latin typeface="Avenir Book" panose="02000503020000020003" pitchFamily="2" charset="0"/>
                      </a:endParaRPr>
                    </a:p>
                  </a:txBody>
                  <a:tcPr marL="66675" marR="66675">
                    <a:lnL>
                      <a:noFill/>
                    </a:lnL>
                    <a:lnR>
                      <a:noFill/>
                    </a:lnR>
                    <a:lnT>
                      <a:noFill/>
                    </a:lnT>
                    <a:lnB>
                      <a:noFill/>
                    </a:lnB>
                    <a:solidFill>
                      <a:srgbClr val="F3F3F3"/>
                    </a:solidFill>
                  </a:tcPr>
                </a:tc>
                <a:tc>
                  <a:txBody>
                    <a:bodyPr/>
                    <a:lstStyle/>
                    <a:p>
                      <a:pPr fontAlgn="t"/>
                      <a:r>
                        <a:rPr lang="en-CA">
                          <a:effectLst/>
                          <a:highlight>
                            <a:srgbClr val="F3F3F3"/>
                          </a:highlight>
                        </a:rPr>
                        <a:t> </a:t>
                      </a:r>
                    </a:p>
                  </a:txBody>
                  <a:tcPr marL="66675" marR="66675">
                    <a:lnL>
                      <a:noFill/>
                    </a:lnL>
                    <a:lnR>
                      <a:noFill/>
                    </a:lnR>
                    <a:lnT>
                      <a:noFill/>
                    </a:lnT>
                    <a:lnB>
                      <a:noFill/>
                    </a:lnB>
                    <a:solidFill>
                      <a:srgbClr val="F3F3F3"/>
                    </a:solidFill>
                  </a:tcPr>
                </a:tc>
                <a:extLst>
                  <a:ext uri="{0D108BD9-81ED-4DB2-BD59-A6C34878D82A}">
                    <a16:rowId xmlns:a16="http://schemas.microsoft.com/office/drawing/2014/main" val="2315315970"/>
                  </a:ext>
                </a:extLst>
              </a:tr>
              <a:tr h="1886015">
                <a:tc>
                  <a:txBody>
                    <a:bodyPr/>
                    <a:lstStyle/>
                    <a:p>
                      <a:pPr rtl="0" fontAlgn="t">
                        <a:spcBef>
                          <a:spcPts val="0"/>
                        </a:spcBef>
                        <a:spcAft>
                          <a:spcPts val="0"/>
                        </a:spcAft>
                      </a:pPr>
                      <a:r>
                        <a:rPr lang="en-CA" sz="1800" b="0" i="0" u="none" strike="noStrike" dirty="0" err="1">
                          <a:solidFill>
                            <a:srgbClr val="000000"/>
                          </a:solidFill>
                          <a:effectLst/>
                          <a:highlight>
                            <a:srgbClr val="F3F3F3"/>
                          </a:highlight>
                          <a:latin typeface="Avenir Book" panose="02000503020000020003" pitchFamily="2" charset="0"/>
                        </a:rPr>
                        <a:t>Toujours</a:t>
                      </a:r>
                      <a:r>
                        <a:rPr lang="en-CA" sz="1800" b="0" i="0" u="none" strike="noStrike" dirty="0">
                          <a:solidFill>
                            <a:srgbClr val="000000"/>
                          </a:solidFill>
                          <a:effectLst/>
                          <a:highlight>
                            <a:srgbClr val="F3F3F3"/>
                          </a:highlight>
                          <a:latin typeface="Avenir Book" panose="02000503020000020003" pitchFamily="2" charset="0"/>
                        </a:rPr>
                        <a:t> faire savoir aux </a:t>
                      </a:r>
                      <a:r>
                        <a:rPr lang="en-CA" sz="1800" b="0" i="0" u="none" strike="noStrike" dirty="0" err="1">
                          <a:solidFill>
                            <a:srgbClr val="000000"/>
                          </a:solidFill>
                          <a:effectLst/>
                          <a:highlight>
                            <a:srgbClr val="F3F3F3"/>
                          </a:highlight>
                          <a:latin typeface="Avenir Book" panose="02000503020000020003" pitchFamily="2" charset="0"/>
                        </a:rPr>
                        <a:t>amis</a:t>
                      </a:r>
                      <a:r>
                        <a:rPr lang="en-CA" sz="1800" b="0" i="0" u="none" strike="noStrike" dirty="0">
                          <a:solidFill>
                            <a:srgbClr val="000000"/>
                          </a:solidFill>
                          <a:effectLst/>
                          <a:highlight>
                            <a:srgbClr val="F3F3F3"/>
                          </a:highlight>
                          <a:latin typeface="Avenir Book" panose="02000503020000020003" pitchFamily="2" charset="0"/>
                        </a:rPr>
                        <a:t> </a:t>
                      </a:r>
                      <a:r>
                        <a:rPr lang="en-CA" sz="1800" b="0" i="0" u="none" strike="noStrike" dirty="0" err="1">
                          <a:solidFill>
                            <a:srgbClr val="000000"/>
                          </a:solidFill>
                          <a:effectLst/>
                          <a:highlight>
                            <a:srgbClr val="F3F3F3"/>
                          </a:highlight>
                          <a:latin typeface="Avenir Book" panose="02000503020000020003" pitchFamily="2" charset="0"/>
                        </a:rPr>
                        <a:t>ou</a:t>
                      </a:r>
                      <a:r>
                        <a:rPr lang="en-CA" sz="1800" b="0" i="0" u="none" strike="noStrike" dirty="0">
                          <a:solidFill>
                            <a:srgbClr val="000000"/>
                          </a:solidFill>
                          <a:effectLst/>
                          <a:highlight>
                            <a:srgbClr val="F3F3F3"/>
                          </a:highlight>
                          <a:latin typeface="Avenir Book" panose="02000503020000020003" pitchFamily="2" charset="0"/>
                        </a:rPr>
                        <a:t> amies </a:t>
                      </a:r>
                      <a:r>
                        <a:rPr lang="en-CA" sz="1800" b="0" i="0" u="none" strike="noStrike" dirty="0" err="1">
                          <a:solidFill>
                            <a:srgbClr val="000000"/>
                          </a:solidFill>
                          <a:effectLst/>
                          <a:highlight>
                            <a:srgbClr val="F3F3F3"/>
                          </a:highlight>
                          <a:latin typeface="Avenir Book" panose="02000503020000020003" pitchFamily="2" charset="0"/>
                        </a:rPr>
                        <a:t>ou</a:t>
                      </a:r>
                      <a:r>
                        <a:rPr lang="en-CA" sz="1800" b="0" i="0" u="none" strike="noStrike" dirty="0">
                          <a:solidFill>
                            <a:srgbClr val="000000"/>
                          </a:solidFill>
                          <a:effectLst/>
                          <a:highlight>
                            <a:srgbClr val="F3F3F3"/>
                          </a:highlight>
                          <a:latin typeface="Avenir Book" panose="02000503020000020003" pitchFamily="2" charset="0"/>
                        </a:rPr>
                        <a:t> </a:t>
                      </a:r>
                      <a:r>
                        <a:rPr lang="en-CA" sz="1800" b="0" i="0" u="none" strike="noStrike" dirty="0" err="1">
                          <a:solidFill>
                            <a:srgbClr val="000000"/>
                          </a:solidFill>
                          <a:effectLst/>
                          <a:highlight>
                            <a:srgbClr val="F3F3F3"/>
                          </a:highlight>
                          <a:latin typeface="Avenir Book" panose="02000503020000020003" pitchFamily="2" charset="0"/>
                        </a:rPr>
                        <a:t>à</a:t>
                      </a:r>
                      <a:r>
                        <a:rPr lang="en-CA" sz="1800" b="0" i="0" u="none" strike="noStrike" dirty="0">
                          <a:solidFill>
                            <a:srgbClr val="000000"/>
                          </a:solidFill>
                          <a:effectLst/>
                          <a:highlight>
                            <a:srgbClr val="F3F3F3"/>
                          </a:highlight>
                          <a:latin typeface="Avenir Book" panose="02000503020000020003" pitchFamily="2" charset="0"/>
                        </a:rPr>
                        <a:t> la </a:t>
                      </a:r>
                      <a:r>
                        <a:rPr lang="en-CA" sz="1800" b="0" i="0" u="none" strike="noStrike" dirty="0" err="1">
                          <a:solidFill>
                            <a:srgbClr val="000000"/>
                          </a:solidFill>
                          <a:effectLst/>
                          <a:highlight>
                            <a:srgbClr val="F3F3F3"/>
                          </a:highlight>
                          <a:latin typeface="Avenir Book" panose="02000503020000020003" pitchFamily="2" charset="0"/>
                        </a:rPr>
                        <a:t>famille</a:t>
                      </a:r>
                      <a:r>
                        <a:rPr lang="en-CA" sz="1800" b="0" i="0" u="none" strike="noStrike" dirty="0">
                          <a:solidFill>
                            <a:srgbClr val="000000"/>
                          </a:solidFill>
                          <a:effectLst/>
                          <a:highlight>
                            <a:srgbClr val="F3F3F3"/>
                          </a:highlight>
                          <a:latin typeface="Avenir Book" panose="02000503020000020003" pitchFamily="2" charset="0"/>
                        </a:rPr>
                        <a:t> le moment et </a:t>
                      </a:r>
                      <a:r>
                        <a:rPr lang="en-CA" sz="1800" b="0" i="0" u="none" strike="noStrike" dirty="0" err="1">
                          <a:solidFill>
                            <a:srgbClr val="000000"/>
                          </a:solidFill>
                          <a:effectLst/>
                          <a:highlight>
                            <a:srgbClr val="F3F3F3"/>
                          </a:highlight>
                          <a:latin typeface="Avenir Book" panose="02000503020000020003" pitchFamily="2" charset="0"/>
                        </a:rPr>
                        <a:t>l’emplacement</a:t>
                      </a:r>
                      <a:r>
                        <a:rPr lang="en-CA" sz="1800" b="0" i="0" u="none" strike="noStrike" dirty="0">
                          <a:solidFill>
                            <a:srgbClr val="000000"/>
                          </a:solidFill>
                          <a:effectLst/>
                          <a:highlight>
                            <a:srgbClr val="F3F3F3"/>
                          </a:highlight>
                          <a:latin typeface="Avenir Book" panose="02000503020000020003" pitchFamily="2" charset="0"/>
                        </a:rPr>
                        <a:t> de </a:t>
                      </a:r>
                      <a:r>
                        <a:rPr lang="en-CA" sz="1800" b="0" i="0" u="none" strike="noStrike" dirty="0" err="1">
                          <a:solidFill>
                            <a:srgbClr val="000000"/>
                          </a:solidFill>
                          <a:effectLst/>
                          <a:highlight>
                            <a:srgbClr val="F3F3F3"/>
                          </a:highlight>
                          <a:latin typeface="Avenir Book" panose="02000503020000020003" pitchFamily="2" charset="0"/>
                        </a:rPr>
                        <a:t>rendez-vous</a:t>
                      </a:r>
                      <a:r>
                        <a:rPr lang="en-CA" sz="1800" b="0" i="0" u="none" strike="noStrike" dirty="0">
                          <a:solidFill>
                            <a:srgbClr val="000000"/>
                          </a:solidFill>
                          <a:effectLst/>
                          <a:highlight>
                            <a:srgbClr val="F3F3F3"/>
                          </a:highlight>
                          <a:latin typeface="Avenir Book" panose="02000503020000020003" pitchFamily="2" charset="0"/>
                        </a:rPr>
                        <a:t> avec de </a:t>
                      </a:r>
                      <a:r>
                        <a:rPr lang="en-CA" sz="1800" b="0" i="0" u="none" strike="noStrike" dirty="0" err="1">
                          <a:solidFill>
                            <a:srgbClr val="000000"/>
                          </a:solidFill>
                          <a:effectLst/>
                          <a:highlight>
                            <a:srgbClr val="F3F3F3"/>
                          </a:highlight>
                          <a:latin typeface="Avenir Book" panose="02000503020000020003" pitchFamily="2" charset="0"/>
                        </a:rPr>
                        <a:t>nouvelles</a:t>
                      </a:r>
                      <a:r>
                        <a:rPr lang="en-CA" sz="1800" b="0" i="0" u="none" strike="noStrike" dirty="0">
                          <a:solidFill>
                            <a:srgbClr val="000000"/>
                          </a:solidFill>
                          <a:effectLst/>
                          <a:highlight>
                            <a:srgbClr val="F3F3F3"/>
                          </a:highlight>
                          <a:latin typeface="Avenir Book" panose="02000503020000020003" pitchFamily="2" charset="0"/>
                        </a:rPr>
                        <a:t> </a:t>
                      </a:r>
                      <a:r>
                        <a:rPr lang="en-CA" sz="1800" b="0" i="0" u="none" strike="noStrike" dirty="0" err="1">
                          <a:solidFill>
                            <a:srgbClr val="000000"/>
                          </a:solidFill>
                          <a:effectLst/>
                          <a:highlight>
                            <a:srgbClr val="F3F3F3"/>
                          </a:highlight>
                          <a:latin typeface="Avenir Book" panose="02000503020000020003" pitchFamily="2" charset="0"/>
                        </a:rPr>
                        <a:t>personnes</a:t>
                      </a:r>
                      <a:r>
                        <a:rPr lang="en-CA" sz="1800" b="0" i="0" u="none" strike="noStrike" dirty="0">
                          <a:solidFill>
                            <a:srgbClr val="000000"/>
                          </a:solidFill>
                          <a:effectLst/>
                          <a:highlight>
                            <a:srgbClr val="F3F3F3"/>
                          </a:highlight>
                          <a:latin typeface="Avenir Book" panose="02000503020000020003" pitchFamily="2" charset="0"/>
                        </a:rPr>
                        <a:t> </a:t>
                      </a:r>
                      <a:endParaRPr lang="en-CA" sz="3200" dirty="0">
                        <a:effectLst/>
                        <a:highlight>
                          <a:srgbClr val="F3F3F3"/>
                        </a:highlight>
                        <a:latin typeface="Avenir Book" panose="02000503020000020003" pitchFamily="2" charset="0"/>
                      </a:endParaRPr>
                    </a:p>
                  </a:txBody>
                  <a:tcPr marL="66675" marR="66675">
                    <a:lnL>
                      <a:noFill/>
                    </a:lnL>
                    <a:lnR>
                      <a:noFill/>
                    </a:lnR>
                    <a:lnT>
                      <a:noFill/>
                    </a:lnT>
                    <a:lnB>
                      <a:noFill/>
                    </a:lnB>
                    <a:solidFill>
                      <a:srgbClr val="F3F3F3"/>
                    </a:solidFill>
                  </a:tcPr>
                </a:tc>
                <a:tc>
                  <a:txBody>
                    <a:bodyPr/>
                    <a:lstStyle/>
                    <a:p>
                      <a:pPr fontAlgn="t"/>
                      <a:r>
                        <a:rPr lang="en-CA" dirty="0">
                          <a:effectLst/>
                          <a:highlight>
                            <a:srgbClr val="F3F3F3"/>
                          </a:highlight>
                        </a:rPr>
                        <a:t> </a:t>
                      </a:r>
                    </a:p>
                  </a:txBody>
                  <a:tcPr marL="66675" marR="66675">
                    <a:lnL>
                      <a:noFill/>
                    </a:lnL>
                    <a:lnR>
                      <a:noFill/>
                    </a:lnR>
                    <a:lnT>
                      <a:noFill/>
                    </a:lnT>
                    <a:lnB>
                      <a:noFill/>
                    </a:lnB>
                    <a:solidFill>
                      <a:srgbClr val="F3F3F3"/>
                    </a:solidFill>
                  </a:tcPr>
                </a:tc>
                <a:extLst>
                  <a:ext uri="{0D108BD9-81ED-4DB2-BD59-A6C34878D82A}">
                    <a16:rowId xmlns:a16="http://schemas.microsoft.com/office/drawing/2014/main" val="3675445587"/>
                  </a:ext>
                </a:extLst>
              </a:tr>
            </a:tbl>
          </a:graphicData>
        </a:graphic>
      </p:graphicFrame>
      <p:sp>
        <p:nvSpPr>
          <p:cNvPr id="14" name="Rectangle 1">
            <a:extLst>
              <a:ext uri="{FF2B5EF4-FFF2-40B4-BE49-F238E27FC236}">
                <a16:creationId xmlns:a16="http://schemas.microsoft.com/office/drawing/2014/main" id="{EC59E488-E163-C281-E392-8EB57F7C9537}"/>
              </a:ext>
            </a:extLst>
          </p:cNvPr>
          <p:cNvSpPr>
            <a:spLocks noChangeArrowheads="1"/>
          </p:cNvSpPr>
          <p:nvPr/>
        </p:nvSpPr>
        <p:spPr bwMode="auto">
          <a:xfrm>
            <a:off x="8642868" y="5371962"/>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65787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9425" y="0"/>
            <a:ext cx="18706719" cy="10287000"/>
            <a:chOff x="0" y="0"/>
            <a:chExt cx="4926873" cy="2709333"/>
          </a:xfrm>
        </p:grpSpPr>
        <p:sp>
          <p:nvSpPr>
            <p:cNvPr id="3" name="Freeform 3"/>
            <p:cNvSpPr/>
            <p:nvPr/>
          </p:nvSpPr>
          <p:spPr>
            <a:xfrm>
              <a:off x="0" y="0"/>
              <a:ext cx="4926873" cy="2709333"/>
            </a:xfrm>
            <a:custGeom>
              <a:avLst/>
              <a:gdLst/>
              <a:ahLst/>
              <a:cxnLst/>
              <a:rect l="l" t="t" r="r" b="b"/>
              <a:pathLst>
                <a:path w="4926873" h="2709333">
                  <a:moveTo>
                    <a:pt x="0" y="0"/>
                  </a:moveTo>
                  <a:lnTo>
                    <a:pt x="4926873" y="0"/>
                  </a:lnTo>
                  <a:lnTo>
                    <a:pt x="4926873" y="2709333"/>
                  </a:lnTo>
                  <a:lnTo>
                    <a:pt x="0" y="2709333"/>
                  </a:lnTo>
                  <a:close/>
                </a:path>
              </a:pathLst>
            </a:custGeom>
            <a:solidFill>
              <a:srgbClr val="F0F0F0"/>
            </a:solidFill>
          </p:spPr>
          <p:txBody>
            <a:bodyPr/>
            <a:lstStyle/>
            <a:p>
              <a:endParaRPr lang="en-US"/>
            </a:p>
          </p:txBody>
        </p:sp>
        <p:sp>
          <p:nvSpPr>
            <p:cNvPr id="4" name="TextBox 4"/>
            <p:cNvSpPr txBox="1"/>
            <p:nvPr/>
          </p:nvSpPr>
          <p:spPr>
            <a:xfrm>
              <a:off x="0" y="-38100"/>
              <a:ext cx="4926873" cy="27474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822438" y="0"/>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3"/>
            <a:stretch>
              <a:fillRect/>
            </a:stretch>
          </a:blipFill>
        </p:spPr>
        <p:txBody>
          <a:bodyPr/>
          <a:lstStyle/>
          <a:p>
            <a:endParaRPr lang="en-US"/>
          </a:p>
        </p:txBody>
      </p:sp>
      <p:sp>
        <p:nvSpPr>
          <p:cNvPr id="6" name="Freeform 6"/>
          <p:cNvSpPr/>
          <p:nvPr/>
        </p:nvSpPr>
        <p:spPr>
          <a:xfrm>
            <a:off x="-239425" y="9367712"/>
            <a:ext cx="19420015" cy="1001994"/>
          </a:xfrm>
          <a:custGeom>
            <a:avLst/>
            <a:gdLst/>
            <a:ahLst/>
            <a:cxnLst/>
            <a:rect l="l" t="t" r="r" b="b"/>
            <a:pathLst>
              <a:path w="19420015" h="1001994">
                <a:moveTo>
                  <a:pt x="0" y="0"/>
                </a:moveTo>
                <a:lnTo>
                  <a:pt x="19420015" y="0"/>
                </a:lnTo>
                <a:lnTo>
                  <a:pt x="19420015" y="1001995"/>
                </a:lnTo>
                <a:lnTo>
                  <a:pt x="0" y="1001995"/>
                </a:lnTo>
                <a:lnTo>
                  <a:pt x="0" y="0"/>
                </a:lnTo>
                <a:close/>
              </a:path>
            </a:pathLst>
          </a:custGeom>
          <a:blipFill>
            <a:blip r:embed="rId4"/>
            <a:stretch>
              <a:fillRect b="-233520"/>
            </a:stretch>
          </a:blipFill>
        </p:spPr>
        <p:txBody>
          <a:bodyPr/>
          <a:lstStyle/>
          <a:p>
            <a:endParaRPr lang="en-US"/>
          </a:p>
        </p:txBody>
      </p:sp>
      <p:sp>
        <p:nvSpPr>
          <p:cNvPr id="7" name="TextBox 7"/>
          <p:cNvSpPr txBox="1"/>
          <p:nvPr/>
        </p:nvSpPr>
        <p:spPr>
          <a:xfrm>
            <a:off x="729055" y="670879"/>
            <a:ext cx="9349224" cy="861005"/>
          </a:xfrm>
          <a:prstGeom prst="rect">
            <a:avLst/>
          </a:prstGeom>
        </p:spPr>
        <p:txBody>
          <a:bodyPr lIns="0" tIns="0" rIns="0" bIns="0" rtlCol="0" anchor="t">
            <a:spAutoFit/>
          </a:bodyPr>
          <a:lstStyle/>
          <a:p>
            <a:pPr>
              <a:lnSpc>
                <a:spcPts val="6999"/>
              </a:lnSpc>
              <a:spcBef>
                <a:spcPct val="0"/>
              </a:spcBef>
            </a:pPr>
            <a:r>
              <a:rPr lang="en-US" sz="4999" dirty="0" err="1">
                <a:solidFill>
                  <a:srgbClr val="1C1C1C"/>
                </a:solidFill>
                <a:latin typeface="Avenir Bold"/>
              </a:rPr>
              <a:t>Pratiquons</a:t>
            </a:r>
            <a:r>
              <a:rPr lang="en-US" sz="4999" dirty="0">
                <a:solidFill>
                  <a:srgbClr val="1C1C1C"/>
                </a:solidFill>
                <a:latin typeface="Avenir Bold"/>
              </a:rPr>
              <a:t>-nous</a:t>
            </a:r>
          </a:p>
        </p:txBody>
      </p:sp>
      <p:sp>
        <p:nvSpPr>
          <p:cNvPr id="8" name="TextBox 8"/>
          <p:cNvSpPr txBox="1"/>
          <p:nvPr/>
        </p:nvSpPr>
        <p:spPr>
          <a:xfrm>
            <a:off x="-2736045" y="1609629"/>
            <a:ext cx="9088644" cy="736355"/>
          </a:xfrm>
          <a:prstGeom prst="rect">
            <a:avLst/>
          </a:prstGeom>
        </p:spPr>
        <p:txBody>
          <a:bodyPr lIns="0" tIns="0" rIns="0" bIns="0" rtlCol="0" anchor="t">
            <a:spAutoFit/>
          </a:bodyPr>
          <a:lstStyle/>
          <a:p>
            <a:pPr algn="ctr">
              <a:lnSpc>
                <a:spcPts val="6400"/>
              </a:lnSpc>
              <a:spcBef>
                <a:spcPct val="0"/>
              </a:spcBef>
            </a:pPr>
            <a:r>
              <a:rPr lang="en-US" sz="3200" dirty="0">
                <a:solidFill>
                  <a:schemeClr val="tx1">
                    <a:lumMod val="65000"/>
                    <a:lumOff val="35000"/>
                  </a:schemeClr>
                </a:solidFill>
                <a:latin typeface="Avenir"/>
              </a:rPr>
              <a:t>Comment…</a:t>
            </a:r>
          </a:p>
        </p:txBody>
      </p:sp>
      <p:sp>
        <p:nvSpPr>
          <p:cNvPr id="9" name="TextBox 9"/>
          <p:cNvSpPr txBox="1"/>
          <p:nvPr/>
        </p:nvSpPr>
        <p:spPr>
          <a:xfrm>
            <a:off x="1195059" y="2996735"/>
            <a:ext cx="8270002" cy="4968283"/>
          </a:xfrm>
          <a:prstGeom prst="rect">
            <a:avLst/>
          </a:prstGeom>
        </p:spPr>
        <p:txBody>
          <a:bodyPr wrap="square" lIns="0" tIns="0" rIns="0" bIns="0" rtlCol="0" anchor="t">
            <a:spAutoFit/>
          </a:bodyPr>
          <a:lstStyle/>
          <a:p>
            <a:pPr marL="457200" indent="-457200">
              <a:lnSpc>
                <a:spcPts val="5600"/>
              </a:lnSpc>
              <a:buFont typeface="Arial" panose="020B0604020202020204" pitchFamily="34" charset="0"/>
              <a:buChar char="•"/>
            </a:pPr>
            <a:r>
              <a:rPr lang="en-US" sz="3200" dirty="0">
                <a:solidFill>
                  <a:schemeClr val="tx1">
                    <a:lumMod val="65000"/>
                    <a:lumOff val="35000"/>
                  </a:schemeClr>
                </a:solidFill>
                <a:latin typeface="Avenir Light"/>
              </a:rPr>
              <a:t>Modifier les </a:t>
            </a:r>
            <a:r>
              <a:rPr lang="en-US" sz="3200" dirty="0" err="1">
                <a:solidFill>
                  <a:schemeClr val="tx1">
                    <a:lumMod val="65000"/>
                    <a:lumOff val="35000"/>
                  </a:schemeClr>
                </a:solidFill>
                <a:latin typeface="Avenir Light"/>
              </a:rPr>
              <a:t>paramètres</a:t>
            </a:r>
            <a:r>
              <a:rPr lang="en-US" sz="3200" dirty="0">
                <a:solidFill>
                  <a:schemeClr val="tx1">
                    <a:lumMod val="65000"/>
                    <a:lumOff val="35000"/>
                  </a:schemeClr>
                </a:solidFill>
                <a:latin typeface="Avenir Light"/>
              </a:rPr>
              <a:t> de </a:t>
            </a:r>
            <a:r>
              <a:rPr lang="en-US" sz="3200" dirty="0" err="1">
                <a:solidFill>
                  <a:schemeClr val="tx1">
                    <a:lumMod val="65000"/>
                    <a:lumOff val="35000"/>
                  </a:schemeClr>
                </a:solidFill>
                <a:latin typeface="Avenir Light"/>
              </a:rPr>
              <a:t>confidentialité</a:t>
            </a:r>
            <a:r>
              <a:rPr lang="en-US" sz="3200" dirty="0">
                <a:solidFill>
                  <a:schemeClr val="tx1">
                    <a:lumMod val="65000"/>
                    <a:lumOff val="35000"/>
                  </a:schemeClr>
                </a:solidFill>
                <a:latin typeface="Avenir Light"/>
              </a:rPr>
              <a:t> sur </a:t>
            </a:r>
            <a:r>
              <a:rPr lang="en-US" sz="3200" dirty="0" err="1">
                <a:solidFill>
                  <a:schemeClr val="tx1">
                    <a:lumMod val="65000"/>
                    <a:lumOff val="35000"/>
                  </a:schemeClr>
                </a:solidFill>
                <a:latin typeface="Avenir Light"/>
              </a:rPr>
              <a:t>diverses</a:t>
            </a:r>
            <a:r>
              <a:rPr lang="en-US" sz="3200" dirty="0">
                <a:solidFill>
                  <a:schemeClr val="tx1">
                    <a:lumMod val="65000"/>
                    <a:lumOff val="35000"/>
                  </a:schemeClr>
                </a:solidFill>
                <a:latin typeface="Avenir Light"/>
              </a:rPr>
              <a:t> plates-</a:t>
            </a:r>
            <a:r>
              <a:rPr lang="en-US" sz="3200" dirty="0" err="1">
                <a:solidFill>
                  <a:schemeClr val="tx1">
                    <a:lumMod val="65000"/>
                    <a:lumOff val="35000"/>
                  </a:schemeClr>
                </a:solidFill>
                <a:latin typeface="Avenir Light"/>
              </a:rPr>
              <a:t>formes</a:t>
            </a:r>
            <a:r>
              <a:rPr lang="en-US" sz="3200" dirty="0">
                <a:solidFill>
                  <a:schemeClr val="tx1">
                    <a:lumMod val="65000"/>
                    <a:lumOff val="35000"/>
                  </a:schemeClr>
                </a:solidFill>
                <a:latin typeface="Avenir Light"/>
              </a:rPr>
              <a:t> de </a:t>
            </a:r>
            <a:r>
              <a:rPr lang="en-US" sz="3200" dirty="0" err="1">
                <a:solidFill>
                  <a:schemeClr val="tx1">
                    <a:lumMod val="65000"/>
                    <a:lumOff val="35000"/>
                  </a:schemeClr>
                </a:solidFill>
                <a:latin typeface="Avenir Light"/>
              </a:rPr>
              <a:t>médias</a:t>
            </a:r>
            <a:r>
              <a:rPr lang="en-US" sz="3200" dirty="0">
                <a:solidFill>
                  <a:schemeClr val="tx1">
                    <a:lumMod val="65000"/>
                    <a:lumOff val="35000"/>
                  </a:schemeClr>
                </a:solidFill>
                <a:latin typeface="Avenir Light"/>
              </a:rPr>
              <a:t> </a:t>
            </a:r>
            <a:r>
              <a:rPr lang="en-US" sz="3200" dirty="0" err="1">
                <a:solidFill>
                  <a:schemeClr val="tx1">
                    <a:lumMod val="65000"/>
                    <a:lumOff val="35000"/>
                  </a:schemeClr>
                </a:solidFill>
                <a:latin typeface="Avenir Light"/>
              </a:rPr>
              <a:t>sociaux</a:t>
            </a:r>
            <a:endParaRPr lang="en-US" sz="3200" dirty="0">
              <a:solidFill>
                <a:schemeClr val="tx1">
                  <a:lumMod val="65000"/>
                  <a:lumOff val="35000"/>
                </a:schemeClr>
              </a:solidFill>
              <a:latin typeface="Avenir Light"/>
            </a:endParaRPr>
          </a:p>
          <a:p>
            <a:pPr marL="457200" indent="-457200">
              <a:lnSpc>
                <a:spcPts val="5600"/>
              </a:lnSpc>
              <a:buFont typeface="Arial" panose="020B0604020202020204" pitchFamily="34" charset="0"/>
              <a:buChar char="•"/>
            </a:pPr>
            <a:r>
              <a:rPr lang="en-US" sz="3200" dirty="0" err="1">
                <a:solidFill>
                  <a:schemeClr val="tx1">
                    <a:lumMod val="65000"/>
                    <a:lumOff val="35000"/>
                  </a:schemeClr>
                </a:solidFill>
                <a:latin typeface="Avenir Light"/>
              </a:rPr>
              <a:t>Désactiver</a:t>
            </a:r>
            <a:r>
              <a:rPr lang="en-US" sz="3200" dirty="0">
                <a:solidFill>
                  <a:schemeClr val="tx1">
                    <a:lumMod val="65000"/>
                    <a:lumOff val="35000"/>
                  </a:schemeClr>
                </a:solidFill>
                <a:latin typeface="Avenir Light"/>
              </a:rPr>
              <a:t> le </a:t>
            </a:r>
            <a:r>
              <a:rPr lang="en-US" sz="3200" dirty="0" err="1">
                <a:solidFill>
                  <a:schemeClr val="tx1">
                    <a:lumMod val="65000"/>
                    <a:lumOff val="35000"/>
                  </a:schemeClr>
                </a:solidFill>
                <a:latin typeface="Avenir Light"/>
              </a:rPr>
              <a:t>géomarquage</a:t>
            </a:r>
            <a:r>
              <a:rPr lang="en-US" sz="3200" dirty="0">
                <a:solidFill>
                  <a:schemeClr val="tx1">
                    <a:lumMod val="65000"/>
                    <a:lumOff val="35000"/>
                  </a:schemeClr>
                </a:solidFill>
                <a:latin typeface="Avenir Light"/>
              </a:rPr>
              <a:t> sur </a:t>
            </a:r>
            <a:r>
              <a:rPr lang="en-US" sz="3200" dirty="0" err="1">
                <a:solidFill>
                  <a:schemeClr val="tx1">
                    <a:lumMod val="65000"/>
                    <a:lumOff val="35000"/>
                  </a:schemeClr>
                </a:solidFill>
                <a:latin typeface="Avenir Light"/>
              </a:rPr>
              <a:t>différentes</a:t>
            </a:r>
            <a:r>
              <a:rPr lang="en-US" sz="3200" dirty="0">
                <a:solidFill>
                  <a:schemeClr val="tx1">
                    <a:lumMod val="65000"/>
                    <a:lumOff val="35000"/>
                  </a:schemeClr>
                </a:solidFill>
                <a:latin typeface="Avenir Light"/>
              </a:rPr>
              <a:t> plates-</a:t>
            </a:r>
            <a:r>
              <a:rPr lang="en-US" sz="3200" dirty="0" err="1">
                <a:solidFill>
                  <a:schemeClr val="tx1">
                    <a:lumMod val="65000"/>
                    <a:lumOff val="35000"/>
                  </a:schemeClr>
                </a:solidFill>
                <a:latin typeface="Avenir Light"/>
              </a:rPr>
              <a:t>formes</a:t>
            </a:r>
            <a:r>
              <a:rPr lang="en-US" sz="3200" dirty="0">
                <a:solidFill>
                  <a:schemeClr val="tx1">
                    <a:lumMod val="65000"/>
                    <a:lumOff val="35000"/>
                  </a:schemeClr>
                </a:solidFill>
                <a:latin typeface="Avenir Light"/>
              </a:rPr>
              <a:t> de </a:t>
            </a:r>
            <a:r>
              <a:rPr lang="en-US" sz="3200" dirty="0" err="1">
                <a:solidFill>
                  <a:schemeClr val="tx1">
                    <a:lumMod val="65000"/>
                    <a:lumOff val="35000"/>
                  </a:schemeClr>
                </a:solidFill>
                <a:latin typeface="Avenir Light"/>
              </a:rPr>
              <a:t>médias</a:t>
            </a:r>
            <a:r>
              <a:rPr lang="en-US" sz="3200" dirty="0">
                <a:solidFill>
                  <a:schemeClr val="tx1">
                    <a:lumMod val="65000"/>
                    <a:lumOff val="35000"/>
                  </a:schemeClr>
                </a:solidFill>
                <a:latin typeface="Avenir Light"/>
              </a:rPr>
              <a:t> </a:t>
            </a:r>
            <a:r>
              <a:rPr lang="en-US" sz="3200" dirty="0" err="1">
                <a:solidFill>
                  <a:schemeClr val="tx1">
                    <a:lumMod val="65000"/>
                    <a:lumOff val="35000"/>
                  </a:schemeClr>
                </a:solidFill>
                <a:latin typeface="Avenir Light"/>
              </a:rPr>
              <a:t>sociaux</a:t>
            </a:r>
            <a:endParaRPr lang="en-US" sz="3200" dirty="0">
              <a:solidFill>
                <a:schemeClr val="tx1">
                  <a:lumMod val="65000"/>
                  <a:lumOff val="35000"/>
                </a:schemeClr>
              </a:solidFill>
              <a:latin typeface="Avenir Light"/>
            </a:endParaRPr>
          </a:p>
          <a:p>
            <a:pPr marL="457200" indent="-457200">
              <a:lnSpc>
                <a:spcPts val="5600"/>
              </a:lnSpc>
              <a:buFont typeface="Arial" panose="020B0604020202020204" pitchFamily="34" charset="0"/>
              <a:buChar char="•"/>
            </a:pPr>
            <a:r>
              <a:rPr lang="en-US" sz="3200" dirty="0" err="1">
                <a:solidFill>
                  <a:schemeClr val="tx1">
                    <a:lumMod val="65000"/>
                    <a:lumOff val="35000"/>
                  </a:schemeClr>
                </a:solidFill>
                <a:latin typeface="Avenir Light"/>
              </a:rPr>
              <a:t>Connaissez-vous</a:t>
            </a:r>
            <a:r>
              <a:rPr lang="en-US" sz="3200" dirty="0">
                <a:solidFill>
                  <a:schemeClr val="tx1">
                    <a:lumMod val="65000"/>
                    <a:lumOff val="35000"/>
                  </a:schemeClr>
                </a:solidFill>
                <a:latin typeface="Avenir Light"/>
              </a:rPr>
              <a:t> </a:t>
            </a:r>
            <a:r>
              <a:rPr lang="en-US" sz="3200" dirty="0" err="1">
                <a:solidFill>
                  <a:schemeClr val="tx1">
                    <a:lumMod val="65000"/>
                    <a:lumOff val="35000"/>
                  </a:schemeClr>
                </a:solidFill>
                <a:latin typeface="Avenir Light"/>
              </a:rPr>
              <a:t>d’autres</a:t>
            </a:r>
            <a:r>
              <a:rPr lang="en-US" sz="3200" dirty="0">
                <a:solidFill>
                  <a:schemeClr val="tx1">
                    <a:lumMod val="65000"/>
                    <a:lumOff val="35000"/>
                  </a:schemeClr>
                </a:solidFill>
                <a:latin typeface="Avenir Light"/>
              </a:rPr>
              <a:t> </a:t>
            </a:r>
            <a:r>
              <a:rPr lang="en-US" sz="3200" dirty="0" err="1">
                <a:solidFill>
                  <a:schemeClr val="tx1">
                    <a:lumMod val="65000"/>
                    <a:lumOff val="35000"/>
                  </a:schemeClr>
                </a:solidFill>
                <a:latin typeface="Avenir Light"/>
              </a:rPr>
              <a:t>éléments</a:t>
            </a:r>
            <a:r>
              <a:rPr lang="en-US" sz="3200" dirty="0">
                <a:solidFill>
                  <a:schemeClr val="tx1">
                    <a:lumMod val="65000"/>
                    <a:lumOff val="35000"/>
                  </a:schemeClr>
                </a:solidFill>
                <a:latin typeface="Avenir Light"/>
              </a:rPr>
              <a:t> de </a:t>
            </a:r>
            <a:r>
              <a:rPr lang="en-US" sz="3200" dirty="0" err="1">
                <a:solidFill>
                  <a:schemeClr val="tx1">
                    <a:lumMod val="65000"/>
                    <a:lumOff val="35000"/>
                  </a:schemeClr>
                </a:solidFill>
                <a:latin typeface="Avenir Light"/>
              </a:rPr>
              <a:t>sécurité</a:t>
            </a:r>
            <a:r>
              <a:rPr lang="en-US" sz="3200" dirty="0">
                <a:solidFill>
                  <a:schemeClr val="tx1">
                    <a:lumMod val="65000"/>
                    <a:lumOff val="35000"/>
                  </a:schemeClr>
                </a:solidFill>
                <a:latin typeface="Avenir Light"/>
              </a:rPr>
              <a:t>?</a:t>
            </a:r>
          </a:p>
        </p:txBody>
      </p:sp>
      <p:pic>
        <p:nvPicPr>
          <p:cNvPr id="20482" name="Picture 2" descr="Picture 4">
            <a:extLst>
              <a:ext uri="{FF2B5EF4-FFF2-40B4-BE49-F238E27FC236}">
                <a16:creationId xmlns:a16="http://schemas.microsoft.com/office/drawing/2014/main" id="{573A2CDD-1CF2-9188-F5ED-4B3923BEA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6414" y="2870316"/>
            <a:ext cx="7239526" cy="4828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802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54930" y="838199"/>
            <a:ext cx="9298930" cy="861005"/>
          </a:xfrm>
          <a:prstGeom prst="rect">
            <a:avLst/>
          </a:prstGeom>
        </p:spPr>
        <p:txBody>
          <a:bodyPr lIns="0" tIns="0" rIns="0" bIns="0" rtlCol="0" anchor="t">
            <a:spAutoFit/>
          </a:bodyPr>
          <a:lstStyle/>
          <a:p>
            <a:pPr algn="ctr">
              <a:lnSpc>
                <a:spcPts val="6999"/>
              </a:lnSpc>
              <a:spcBef>
                <a:spcPct val="0"/>
              </a:spcBef>
            </a:pPr>
            <a:r>
              <a:rPr lang="en-US" sz="4999" dirty="0">
                <a:solidFill>
                  <a:srgbClr val="1C1C1C"/>
                </a:solidFill>
                <a:latin typeface="Avenir Bold"/>
              </a:rPr>
              <a:t>Il y a </a:t>
            </a:r>
            <a:r>
              <a:rPr lang="en-US" sz="4999" dirty="0" err="1">
                <a:solidFill>
                  <a:srgbClr val="1C1C1C"/>
                </a:solidFill>
                <a:latin typeface="Avenir Bold"/>
              </a:rPr>
              <a:t>aussi</a:t>
            </a:r>
            <a:r>
              <a:rPr lang="en-US" sz="4999" dirty="0">
                <a:solidFill>
                  <a:srgbClr val="1C1C1C"/>
                </a:solidFill>
                <a:latin typeface="Avenir Bold"/>
              </a:rPr>
              <a:t> la…</a:t>
            </a:r>
            <a:r>
              <a:rPr lang="en-US" sz="4999" dirty="0" err="1">
                <a:solidFill>
                  <a:srgbClr val="1C1C1C"/>
                </a:solidFill>
                <a:latin typeface="Avenir Bold"/>
              </a:rPr>
              <a:t>Sextorsion</a:t>
            </a:r>
            <a:r>
              <a:rPr lang="en-US" sz="4999" dirty="0">
                <a:solidFill>
                  <a:srgbClr val="1C1C1C"/>
                </a:solidFill>
                <a:latin typeface="Avenir Bold"/>
              </a:rPr>
              <a:t>!</a:t>
            </a:r>
          </a:p>
        </p:txBody>
      </p:sp>
      <p:sp>
        <p:nvSpPr>
          <p:cNvPr id="6" name="TextBox 6"/>
          <p:cNvSpPr txBox="1"/>
          <p:nvPr/>
        </p:nvSpPr>
        <p:spPr>
          <a:xfrm>
            <a:off x="12148210" y="1737304"/>
            <a:ext cx="5072991" cy="1292662"/>
          </a:xfrm>
          <a:prstGeom prst="rect">
            <a:avLst/>
          </a:prstGeom>
          <a:noFill/>
          <a:ln>
            <a:noFill/>
          </a:ln>
        </p:spPr>
        <p:txBody>
          <a:bodyPr wrap="square" lIns="0" tIns="0" rIns="0" bIns="0" rtlCol="0" anchor="ctr">
            <a:spAutoFit/>
          </a:bodyPr>
          <a:lstStyle/>
          <a:p>
            <a:pPr algn="ctr">
              <a:spcBef>
                <a:spcPct val="0"/>
              </a:spcBef>
            </a:pPr>
            <a:r>
              <a:rPr lang="en-CA" sz="2800" u="none" strike="noStrike" dirty="0" err="1">
                <a:solidFill>
                  <a:srgbClr val="636882"/>
                </a:solidFill>
                <a:effectLst/>
                <a:latin typeface="Avenir Book" panose="02000503020000020003" pitchFamily="2" charset="0"/>
              </a:rPr>
              <a:t>Visite</a:t>
            </a:r>
            <a:r>
              <a:rPr lang="en-CA" sz="2800" u="none" strike="noStrike" dirty="0">
                <a:solidFill>
                  <a:srgbClr val="636882"/>
                </a:solidFill>
                <a:effectLst/>
                <a:latin typeface="Avenir Book" panose="02000503020000020003" pitchFamily="2" charset="0"/>
              </a:rPr>
              <a:t> </a:t>
            </a:r>
            <a:r>
              <a:rPr lang="en-CA" sz="2800" u="sng" strike="noStrike" dirty="0" err="1">
                <a:solidFill>
                  <a:srgbClr val="636882"/>
                </a:solidFill>
                <a:effectLst/>
                <a:latin typeface="Avenir Book" panose="02000503020000020003" pitchFamily="2" charset="0"/>
              </a:rPr>
              <a:t>tefaispassextorquer.ca</a:t>
            </a:r>
            <a:r>
              <a:rPr lang="en-CA" sz="2800" u="sng" strike="noStrike" dirty="0">
                <a:solidFill>
                  <a:srgbClr val="636882"/>
                </a:solidFill>
                <a:effectLst/>
                <a:latin typeface="Avenir Book" panose="02000503020000020003" pitchFamily="2" charset="0"/>
              </a:rPr>
              <a:t>/</a:t>
            </a:r>
            <a:r>
              <a:rPr lang="en-CA" sz="2800" u="none" strike="noStrike" dirty="0">
                <a:solidFill>
                  <a:srgbClr val="636882"/>
                </a:solidFill>
                <a:effectLst/>
                <a:latin typeface="Avenir Book" panose="02000503020000020003" pitchFamily="2" charset="0"/>
              </a:rPr>
              <a:t> pour </a:t>
            </a:r>
            <a:r>
              <a:rPr lang="en-CA" sz="2800" u="none" strike="noStrike" dirty="0" err="1">
                <a:solidFill>
                  <a:srgbClr val="636882"/>
                </a:solidFill>
                <a:effectLst/>
                <a:latin typeface="Avenir Book" panose="02000503020000020003" pitchFamily="2" charset="0"/>
              </a:rPr>
              <a:t>en</a:t>
            </a:r>
            <a:r>
              <a:rPr lang="en-CA" sz="2800" u="none" strike="noStrike" dirty="0">
                <a:solidFill>
                  <a:srgbClr val="636882"/>
                </a:solidFill>
                <a:effectLst/>
                <a:latin typeface="Avenir Book" panose="02000503020000020003" pitchFamily="2" charset="0"/>
              </a:rPr>
              <a:t> </a:t>
            </a:r>
            <a:r>
              <a:rPr lang="en-CA" sz="2800" u="none" strike="noStrike" dirty="0" err="1">
                <a:solidFill>
                  <a:srgbClr val="636882"/>
                </a:solidFill>
                <a:effectLst/>
                <a:latin typeface="Avenir Book" panose="02000503020000020003" pitchFamily="2" charset="0"/>
              </a:rPr>
              <a:t>apprendre</a:t>
            </a:r>
            <a:r>
              <a:rPr lang="en-CA" sz="2800" u="none" strike="noStrike" dirty="0">
                <a:solidFill>
                  <a:srgbClr val="636882"/>
                </a:solidFill>
                <a:effectLst/>
                <a:latin typeface="Avenir Book" panose="02000503020000020003" pitchFamily="2" charset="0"/>
              </a:rPr>
              <a:t> plus sur la </a:t>
            </a:r>
            <a:r>
              <a:rPr lang="en-CA" sz="2800" u="none" strike="noStrike" dirty="0" err="1">
                <a:solidFill>
                  <a:srgbClr val="636882"/>
                </a:solidFill>
                <a:effectLst/>
                <a:latin typeface="Avenir Book" panose="02000503020000020003" pitchFamily="2" charset="0"/>
              </a:rPr>
              <a:t>sextorsion</a:t>
            </a:r>
            <a:r>
              <a:rPr lang="en-CA" sz="2800" u="none" strike="noStrike" dirty="0">
                <a:solidFill>
                  <a:srgbClr val="636882"/>
                </a:solidFill>
                <a:effectLst/>
                <a:latin typeface="Avenir Book" panose="02000503020000020003" pitchFamily="2" charset="0"/>
              </a:rPr>
              <a:t>.</a:t>
            </a:r>
            <a:endParaRPr lang="en-US" sz="5400" dirty="0">
              <a:solidFill>
                <a:srgbClr val="636882"/>
              </a:solidFill>
              <a:latin typeface="Avenir Book" panose="02000503020000020003" pitchFamily="2" charset="0"/>
            </a:endParaRPr>
          </a:p>
        </p:txBody>
      </p:sp>
      <p:sp>
        <p:nvSpPr>
          <p:cNvPr id="7" name="TextBox 7"/>
          <p:cNvSpPr txBox="1"/>
          <p:nvPr/>
        </p:nvSpPr>
        <p:spPr>
          <a:xfrm>
            <a:off x="1066799" y="1907317"/>
            <a:ext cx="9695377" cy="7550785"/>
          </a:xfrm>
          <a:prstGeom prst="rect">
            <a:avLst/>
          </a:prstGeom>
        </p:spPr>
        <p:txBody>
          <a:bodyPr wrap="square" lIns="0" tIns="0" rIns="0" bIns="0" rtlCol="0" anchor="t">
            <a:spAutoFit/>
          </a:bodyPr>
          <a:lstStyle/>
          <a:p>
            <a:pPr>
              <a:lnSpc>
                <a:spcPts val="5600"/>
              </a:lnSpc>
              <a:spcAft>
                <a:spcPts val="2400"/>
              </a:spcAft>
            </a:pPr>
            <a:r>
              <a:rPr lang="en-US" sz="3200" dirty="0">
                <a:solidFill>
                  <a:schemeClr val="tx1">
                    <a:lumMod val="75000"/>
                    <a:lumOff val="25000"/>
                  </a:schemeClr>
                </a:solidFill>
                <a:latin typeface="Avenir Light"/>
              </a:rPr>
              <a:t>La </a:t>
            </a:r>
            <a:r>
              <a:rPr lang="en-US" sz="3200" dirty="0" err="1">
                <a:solidFill>
                  <a:schemeClr val="tx1">
                    <a:lumMod val="75000"/>
                    <a:lumOff val="25000"/>
                  </a:schemeClr>
                </a:solidFill>
                <a:latin typeface="Avenir Light"/>
              </a:rPr>
              <a:t>sextorsion</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est</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une</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forme</a:t>
            </a:r>
            <a:r>
              <a:rPr lang="en-US" sz="3200" dirty="0">
                <a:solidFill>
                  <a:schemeClr val="tx1">
                    <a:lumMod val="75000"/>
                    <a:lumOff val="25000"/>
                  </a:schemeClr>
                </a:solidFill>
                <a:latin typeface="Avenir Light"/>
              </a:rPr>
              <a:t> de manipulation. </a:t>
            </a:r>
          </a:p>
          <a:p>
            <a:pPr>
              <a:spcAft>
                <a:spcPts val="2400"/>
              </a:spcAft>
            </a:pPr>
            <a:r>
              <a:rPr lang="en-US" sz="3200" dirty="0" err="1">
                <a:solidFill>
                  <a:schemeClr val="tx1">
                    <a:lumMod val="75000"/>
                    <a:lumOff val="25000"/>
                  </a:schemeClr>
                </a:solidFill>
                <a:latin typeface="Avenir Light"/>
              </a:rPr>
              <a:t>C’est</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lorsque</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quelqu’un</a:t>
            </a:r>
            <a:r>
              <a:rPr lang="en-US" sz="3200" dirty="0">
                <a:solidFill>
                  <a:schemeClr val="tx1">
                    <a:lumMod val="75000"/>
                    <a:lumOff val="25000"/>
                  </a:schemeClr>
                </a:solidFill>
                <a:latin typeface="Avenir Light"/>
              </a:rPr>
              <a:t> menace de </a:t>
            </a:r>
            <a:r>
              <a:rPr lang="en-US" sz="3200" dirty="0" err="1">
                <a:solidFill>
                  <a:schemeClr val="tx1">
                    <a:lumMod val="75000"/>
                    <a:lumOff val="25000"/>
                  </a:schemeClr>
                </a:solidFill>
                <a:latin typeface="Avenir Light"/>
              </a:rPr>
              <a:t>partager</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une</a:t>
            </a:r>
            <a:r>
              <a:rPr lang="en-US" sz="3200" dirty="0">
                <a:solidFill>
                  <a:schemeClr val="tx1">
                    <a:lumMod val="75000"/>
                    <a:lumOff val="25000"/>
                  </a:schemeClr>
                </a:solidFill>
                <a:latin typeface="Avenir Light"/>
              </a:rPr>
              <a:t> image </a:t>
            </a:r>
            <a:r>
              <a:rPr lang="en-US" sz="3200" dirty="0" err="1">
                <a:solidFill>
                  <a:schemeClr val="tx1">
                    <a:lumMod val="75000"/>
                    <a:lumOff val="25000"/>
                  </a:schemeClr>
                </a:solidFill>
                <a:latin typeface="Avenir Light"/>
              </a:rPr>
              <a:t>ou</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une</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vidéo</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à</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caractère</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sexuel</a:t>
            </a:r>
            <a:r>
              <a:rPr lang="en-US" sz="3200" dirty="0">
                <a:solidFill>
                  <a:schemeClr val="tx1">
                    <a:lumMod val="75000"/>
                    <a:lumOff val="25000"/>
                  </a:schemeClr>
                </a:solidFill>
                <a:latin typeface="Avenir Light"/>
              </a:rPr>
              <a:t> de </a:t>
            </a:r>
            <a:r>
              <a:rPr lang="en-US" sz="3200" dirty="0" err="1">
                <a:solidFill>
                  <a:schemeClr val="tx1">
                    <a:lumMod val="75000"/>
                    <a:lumOff val="25000"/>
                  </a:schemeClr>
                </a:solidFill>
                <a:latin typeface="Avenir Light"/>
              </a:rPr>
              <a:t>toi</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à</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d’autres</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personnes</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si</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tu</a:t>
            </a:r>
            <a:r>
              <a:rPr lang="en-US" sz="3200" dirty="0">
                <a:solidFill>
                  <a:schemeClr val="tx1">
                    <a:lumMod val="75000"/>
                    <a:lumOff val="25000"/>
                  </a:schemeClr>
                </a:solidFill>
                <a:latin typeface="Avenir Light"/>
              </a:rPr>
              <a:t> ne </a:t>
            </a:r>
            <a:r>
              <a:rPr lang="en-US" sz="3200" dirty="0" err="1">
                <a:solidFill>
                  <a:schemeClr val="tx1">
                    <a:lumMod val="75000"/>
                    <a:lumOff val="25000"/>
                  </a:schemeClr>
                </a:solidFill>
                <a:latin typeface="Avenir Light"/>
              </a:rPr>
              <a:t>te</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conformes</a:t>
            </a:r>
            <a:r>
              <a:rPr lang="en-US" sz="3200" dirty="0">
                <a:solidFill>
                  <a:schemeClr val="tx1">
                    <a:lumMod val="75000"/>
                    <a:lumOff val="25000"/>
                  </a:schemeClr>
                </a:solidFill>
                <a:latin typeface="Avenir Light"/>
              </a:rPr>
              <a:t> pas </a:t>
            </a:r>
            <a:r>
              <a:rPr lang="en-US" sz="3200" dirty="0" err="1">
                <a:solidFill>
                  <a:schemeClr val="tx1">
                    <a:lumMod val="75000"/>
                    <a:lumOff val="25000"/>
                  </a:schemeClr>
                </a:solidFill>
                <a:latin typeface="Avenir Light"/>
              </a:rPr>
              <a:t>à</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leurs</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demandes</a:t>
            </a:r>
            <a:r>
              <a:rPr lang="en-US" sz="3200" dirty="0">
                <a:solidFill>
                  <a:schemeClr val="tx1">
                    <a:lumMod val="75000"/>
                    <a:lumOff val="25000"/>
                  </a:schemeClr>
                </a:solidFill>
                <a:latin typeface="Avenir Light"/>
              </a:rPr>
              <a:t>. </a:t>
            </a:r>
          </a:p>
          <a:p>
            <a:pPr>
              <a:spcAft>
                <a:spcPts val="2400"/>
              </a:spcAft>
            </a:pPr>
            <a:r>
              <a:rPr lang="en-US" sz="3200" dirty="0" err="1">
                <a:solidFill>
                  <a:schemeClr val="tx1">
                    <a:lumMod val="75000"/>
                    <a:lumOff val="25000"/>
                  </a:schemeClr>
                </a:solidFill>
                <a:latin typeface="Avenir Light"/>
              </a:rPr>
              <a:t>Cyberaide.ca</a:t>
            </a:r>
            <a:r>
              <a:rPr lang="en-US" sz="3200" dirty="0">
                <a:solidFill>
                  <a:schemeClr val="tx1">
                    <a:lumMod val="75000"/>
                    <a:lumOff val="25000"/>
                  </a:schemeClr>
                </a:solidFill>
                <a:latin typeface="Avenir Light"/>
              </a:rPr>
              <a:t> a </a:t>
            </a:r>
            <a:r>
              <a:rPr lang="en-US" sz="3200" dirty="0" err="1">
                <a:solidFill>
                  <a:schemeClr val="tx1">
                    <a:lumMod val="75000"/>
                    <a:lumOff val="25000"/>
                  </a:schemeClr>
                </a:solidFill>
                <a:latin typeface="Avenir Light"/>
              </a:rPr>
              <a:t>constaté</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une</a:t>
            </a:r>
            <a:r>
              <a:rPr lang="en-US" sz="3200" dirty="0">
                <a:solidFill>
                  <a:schemeClr val="tx1">
                    <a:lumMod val="75000"/>
                    <a:lumOff val="25000"/>
                  </a:schemeClr>
                </a:solidFill>
                <a:latin typeface="Avenir Light"/>
              </a:rPr>
              <a:t> </a:t>
            </a:r>
            <a:r>
              <a:rPr lang="en-US" sz="3200" b="1" dirty="0">
                <a:solidFill>
                  <a:schemeClr val="tx1">
                    <a:lumMod val="75000"/>
                    <a:lumOff val="25000"/>
                  </a:schemeClr>
                </a:solidFill>
                <a:latin typeface="Avenir Black" panose="02000503020000020003" pitchFamily="2" charset="0"/>
              </a:rPr>
              <a:t>augmentation de 88 % des </a:t>
            </a:r>
            <a:r>
              <a:rPr lang="en-US" sz="3200" b="1" dirty="0" err="1">
                <a:solidFill>
                  <a:schemeClr val="tx1">
                    <a:lumMod val="75000"/>
                    <a:lumOff val="25000"/>
                  </a:schemeClr>
                </a:solidFill>
                <a:latin typeface="Avenir Black" panose="02000503020000020003" pitchFamily="2" charset="0"/>
              </a:rPr>
              <a:t>signalements</a:t>
            </a:r>
            <a:r>
              <a:rPr lang="en-US" sz="3200" b="1" dirty="0">
                <a:solidFill>
                  <a:schemeClr val="tx1">
                    <a:lumMod val="75000"/>
                    <a:lumOff val="25000"/>
                  </a:schemeClr>
                </a:solidFill>
                <a:latin typeface="Avenir Black" panose="02000503020000020003" pitchFamily="2" charset="0"/>
              </a:rPr>
              <a:t> de </a:t>
            </a:r>
            <a:r>
              <a:rPr lang="en-US" sz="3200" b="1" dirty="0" err="1">
                <a:solidFill>
                  <a:schemeClr val="tx1">
                    <a:lumMod val="75000"/>
                    <a:lumOff val="25000"/>
                  </a:schemeClr>
                </a:solidFill>
                <a:latin typeface="Avenir Black" panose="02000503020000020003" pitchFamily="2" charset="0"/>
              </a:rPr>
              <a:t>sextorsion</a:t>
            </a:r>
            <a:r>
              <a:rPr lang="en-US" sz="3200" b="1" dirty="0">
                <a:solidFill>
                  <a:schemeClr val="tx1">
                    <a:lumMod val="75000"/>
                    <a:lumOff val="25000"/>
                  </a:schemeClr>
                </a:solidFill>
                <a:latin typeface="Avenir Black" panose="02000503020000020003" pitchFamily="2" charset="0"/>
              </a:rPr>
              <a:t> et </a:t>
            </a:r>
            <a:r>
              <a:rPr lang="en-US" sz="3200" b="1" dirty="0" err="1">
                <a:solidFill>
                  <a:schemeClr val="tx1">
                    <a:lumMod val="75000"/>
                    <a:lumOff val="25000"/>
                  </a:schemeClr>
                </a:solidFill>
                <a:latin typeface="Avenir Black" panose="02000503020000020003" pitchFamily="2" charset="0"/>
              </a:rPr>
              <a:t>d’autres</a:t>
            </a:r>
            <a:r>
              <a:rPr lang="en-US" sz="3200" b="1" dirty="0">
                <a:solidFill>
                  <a:schemeClr val="tx1">
                    <a:lumMod val="75000"/>
                    <a:lumOff val="25000"/>
                  </a:schemeClr>
                </a:solidFill>
                <a:latin typeface="Avenir Black" panose="02000503020000020003" pitchFamily="2" charset="0"/>
              </a:rPr>
              <a:t> </a:t>
            </a:r>
            <a:r>
              <a:rPr lang="en-US" sz="3200" b="1" dirty="0" err="1">
                <a:solidFill>
                  <a:schemeClr val="tx1">
                    <a:lumMod val="75000"/>
                    <a:lumOff val="25000"/>
                  </a:schemeClr>
                </a:solidFill>
                <a:latin typeface="Avenir Black" panose="02000503020000020003" pitchFamily="2" charset="0"/>
              </a:rPr>
              <a:t>formes</a:t>
            </a:r>
            <a:r>
              <a:rPr lang="en-US" sz="3200" b="1" dirty="0">
                <a:solidFill>
                  <a:schemeClr val="tx1">
                    <a:lumMod val="75000"/>
                    <a:lumOff val="25000"/>
                  </a:schemeClr>
                </a:solidFill>
                <a:latin typeface="Avenir Black" panose="02000503020000020003" pitchFamily="2" charset="0"/>
              </a:rPr>
              <a:t> </a:t>
            </a:r>
            <a:r>
              <a:rPr lang="en-US" sz="3200" b="1" dirty="0" err="1">
                <a:solidFill>
                  <a:schemeClr val="tx1">
                    <a:lumMod val="75000"/>
                    <a:lumOff val="25000"/>
                  </a:schemeClr>
                </a:solidFill>
                <a:latin typeface="Avenir Black" panose="02000503020000020003" pitchFamily="2" charset="0"/>
              </a:rPr>
              <a:t>d’exploitation</a:t>
            </a:r>
            <a:r>
              <a:rPr lang="en-US" sz="3200" b="1" dirty="0">
                <a:solidFill>
                  <a:schemeClr val="tx1">
                    <a:lumMod val="75000"/>
                    <a:lumOff val="25000"/>
                  </a:schemeClr>
                </a:solidFill>
                <a:latin typeface="Avenir Black" panose="02000503020000020003" pitchFamily="2" charset="0"/>
              </a:rPr>
              <a:t> </a:t>
            </a:r>
            <a:r>
              <a:rPr lang="en-US" sz="3200" b="1" dirty="0" err="1">
                <a:solidFill>
                  <a:schemeClr val="tx1">
                    <a:lumMod val="75000"/>
                    <a:lumOff val="25000"/>
                  </a:schemeClr>
                </a:solidFill>
                <a:latin typeface="Avenir Black" panose="02000503020000020003" pitchFamily="2" charset="0"/>
              </a:rPr>
              <a:t>en</a:t>
            </a:r>
            <a:r>
              <a:rPr lang="en-US" sz="3200" b="1" dirty="0">
                <a:solidFill>
                  <a:schemeClr val="tx1">
                    <a:lumMod val="75000"/>
                    <a:lumOff val="25000"/>
                  </a:schemeClr>
                </a:solidFill>
                <a:latin typeface="Avenir Black" panose="02000503020000020003" pitchFamily="2" charset="0"/>
              </a:rPr>
              <a:t> </a:t>
            </a:r>
            <a:r>
              <a:rPr lang="en-US" sz="3200" b="1" dirty="0" err="1">
                <a:solidFill>
                  <a:schemeClr val="tx1">
                    <a:lumMod val="75000"/>
                    <a:lumOff val="25000"/>
                  </a:schemeClr>
                </a:solidFill>
                <a:latin typeface="Avenir Black" panose="02000503020000020003" pitchFamily="2" charset="0"/>
              </a:rPr>
              <a:t>ligne</a:t>
            </a:r>
            <a:r>
              <a:rPr lang="en-US" sz="3200" dirty="0">
                <a:solidFill>
                  <a:schemeClr val="tx1">
                    <a:lumMod val="75000"/>
                    <a:lumOff val="25000"/>
                  </a:schemeClr>
                </a:solidFill>
                <a:latin typeface="Avenir Light"/>
              </a:rPr>
              <a:t> sur </a:t>
            </a:r>
            <a:r>
              <a:rPr lang="en-US" sz="3200" dirty="0" err="1">
                <a:solidFill>
                  <a:schemeClr val="tx1">
                    <a:lumMod val="75000"/>
                    <a:lumOff val="25000"/>
                  </a:schemeClr>
                </a:solidFill>
                <a:latin typeface="Avenir Light"/>
              </a:rPr>
              <a:t>sa</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ligne</a:t>
            </a:r>
            <a:r>
              <a:rPr lang="en-US" sz="3200" dirty="0">
                <a:solidFill>
                  <a:schemeClr val="tx1">
                    <a:lumMod val="75000"/>
                    <a:lumOff val="25000"/>
                  </a:schemeClr>
                </a:solidFill>
                <a:latin typeface="Avenir Light"/>
              </a:rPr>
              <a:t> de </a:t>
            </a:r>
            <a:r>
              <a:rPr lang="en-US" sz="3200" dirty="0" err="1">
                <a:solidFill>
                  <a:schemeClr val="tx1">
                    <a:lumMod val="75000"/>
                    <a:lumOff val="25000"/>
                  </a:schemeClr>
                </a:solidFill>
                <a:latin typeface="Avenir Light"/>
              </a:rPr>
              <a:t>signalement</a:t>
            </a:r>
            <a:r>
              <a:rPr lang="en-US" sz="3200" dirty="0">
                <a:solidFill>
                  <a:schemeClr val="tx1">
                    <a:lumMod val="75000"/>
                    <a:lumOff val="25000"/>
                  </a:schemeClr>
                </a:solidFill>
                <a:latin typeface="Avenir Light"/>
              </a:rPr>
              <a:t> pendant la </a:t>
            </a:r>
            <a:r>
              <a:rPr lang="en-US" sz="3200" dirty="0" err="1">
                <a:solidFill>
                  <a:schemeClr val="tx1">
                    <a:lumMod val="75000"/>
                    <a:lumOff val="25000"/>
                  </a:schemeClr>
                </a:solidFill>
                <a:latin typeface="Avenir Light"/>
              </a:rPr>
              <a:t>pandémie</a:t>
            </a:r>
            <a:r>
              <a:rPr lang="en-US" sz="3200" dirty="0">
                <a:solidFill>
                  <a:schemeClr val="tx1">
                    <a:lumMod val="75000"/>
                    <a:lumOff val="25000"/>
                  </a:schemeClr>
                </a:solidFill>
                <a:latin typeface="Avenir Light"/>
              </a:rPr>
              <a:t>.</a:t>
            </a:r>
          </a:p>
          <a:p>
            <a:r>
              <a:rPr lang="en-US" sz="3200" dirty="0" err="1">
                <a:solidFill>
                  <a:schemeClr val="tx1">
                    <a:lumMod val="75000"/>
                    <a:lumOff val="25000"/>
                  </a:schemeClr>
                </a:solidFill>
                <a:latin typeface="Avenir Light"/>
              </a:rPr>
              <a:t>Évalue</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toujours</a:t>
            </a:r>
            <a:r>
              <a:rPr lang="en-US" sz="3200" dirty="0">
                <a:solidFill>
                  <a:schemeClr val="tx1">
                    <a:lumMod val="75000"/>
                    <a:lumOff val="25000"/>
                  </a:schemeClr>
                </a:solidFill>
                <a:latin typeface="Avenir Light"/>
              </a:rPr>
              <a:t> les </a:t>
            </a:r>
            <a:r>
              <a:rPr lang="en-US" sz="3200" dirty="0" err="1">
                <a:solidFill>
                  <a:schemeClr val="tx1">
                    <a:lumMod val="75000"/>
                    <a:lumOff val="25000"/>
                  </a:schemeClr>
                </a:solidFill>
                <a:latin typeface="Avenir Light"/>
              </a:rPr>
              <a:t>risques</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lorsque</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tu</a:t>
            </a:r>
            <a:r>
              <a:rPr lang="en-US" sz="3200" dirty="0">
                <a:solidFill>
                  <a:schemeClr val="tx1">
                    <a:lumMod val="75000"/>
                    <a:lumOff val="25000"/>
                  </a:schemeClr>
                </a:solidFill>
                <a:latin typeface="Avenir Light"/>
              </a:rPr>
              <a:t> partages des photos et des </a:t>
            </a:r>
            <a:r>
              <a:rPr lang="en-US" sz="3200" dirty="0" err="1">
                <a:solidFill>
                  <a:schemeClr val="tx1">
                    <a:lumMod val="75000"/>
                    <a:lumOff val="25000"/>
                  </a:schemeClr>
                </a:solidFill>
                <a:latin typeface="Avenir Light"/>
              </a:rPr>
              <a:t>vidéos</a:t>
            </a:r>
            <a:r>
              <a:rPr lang="en-US" sz="3200" dirty="0">
                <a:solidFill>
                  <a:schemeClr val="tx1">
                    <a:lumMod val="75000"/>
                    <a:lumOff val="25000"/>
                  </a:schemeClr>
                </a:solidFill>
                <a:latin typeface="Avenir Light"/>
              </a:rPr>
              <a:t> de </a:t>
            </a:r>
            <a:r>
              <a:rPr lang="en-US" sz="3200" dirty="0" err="1">
                <a:solidFill>
                  <a:schemeClr val="tx1">
                    <a:lumMod val="75000"/>
                    <a:lumOff val="25000"/>
                  </a:schemeClr>
                </a:solidFill>
                <a:latin typeface="Avenir Light"/>
              </a:rPr>
              <a:t>toi</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ainsi</a:t>
            </a:r>
            <a:r>
              <a:rPr lang="en-US" sz="3200" dirty="0">
                <a:solidFill>
                  <a:schemeClr val="tx1">
                    <a:lumMod val="75000"/>
                    <a:lumOff val="25000"/>
                  </a:schemeClr>
                </a:solidFill>
                <a:latin typeface="Avenir Light"/>
              </a:rPr>
              <a:t> que </a:t>
            </a:r>
            <a:r>
              <a:rPr lang="en-US" sz="3200" dirty="0" err="1">
                <a:solidFill>
                  <a:schemeClr val="tx1">
                    <a:lumMod val="75000"/>
                    <a:lumOff val="25000"/>
                  </a:schemeClr>
                </a:solidFill>
                <a:latin typeface="Avenir Light"/>
              </a:rPr>
              <a:t>lorsque</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tu</a:t>
            </a:r>
            <a:r>
              <a:rPr lang="en-US" sz="3200" dirty="0">
                <a:solidFill>
                  <a:schemeClr val="tx1">
                    <a:lumMod val="75000"/>
                    <a:lumOff val="25000"/>
                  </a:schemeClr>
                </a:solidFill>
                <a:latin typeface="Avenir Light"/>
              </a:rPr>
              <a:t> passes </a:t>
            </a:r>
            <a:r>
              <a:rPr lang="en-US" sz="3200" dirty="0" err="1">
                <a:solidFill>
                  <a:schemeClr val="tx1">
                    <a:lumMod val="75000"/>
                    <a:lumOff val="25000"/>
                  </a:schemeClr>
                </a:solidFill>
                <a:latin typeface="Avenir Light"/>
              </a:rPr>
              <a:t>en</a:t>
            </a:r>
            <a:r>
              <a:rPr lang="en-US" sz="3200" dirty="0">
                <a:solidFill>
                  <a:schemeClr val="tx1">
                    <a:lumMod val="75000"/>
                    <a:lumOff val="25000"/>
                  </a:schemeClr>
                </a:solidFill>
                <a:latin typeface="Avenir Light"/>
              </a:rPr>
              <a:t> direct, car </a:t>
            </a:r>
            <a:r>
              <a:rPr lang="en-US" sz="3200" dirty="0" err="1">
                <a:solidFill>
                  <a:schemeClr val="tx1">
                    <a:lumMod val="75000"/>
                    <a:lumOff val="25000"/>
                  </a:schemeClr>
                </a:solidFill>
                <a:latin typeface="Avenir Light"/>
              </a:rPr>
              <a:t>ce</a:t>
            </a:r>
            <a:r>
              <a:rPr lang="en-US" sz="3200" dirty="0">
                <a:solidFill>
                  <a:schemeClr val="tx1">
                    <a:lumMod val="75000"/>
                    <a:lumOff val="25000"/>
                  </a:schemeClr>
                </a:solidFill>
                <a:latin typeface="Avenir Light"/>
              </a:rPr>
              <a:t> type de </a:t>
            </a:r>
            <a:r>
              <a:rPr lang="en-US" sz="3200" dirty="0" err="1">
                <a:solidFill>
                  <a:schemeClr val="tx1">
                    <a:lumMod val="75000"/>
                    <a:lumOff val="25000"/>
                  </a:schemeClr>
                </a:solidFill>
                <a:latin typeface="Avenir Light"/>
              </a:rPr>
              <a:t>média</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peut</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facilement</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être</a:t>
            </a:r>
            <a:r>
              <a:rPr lang="en-US" sz="3200" dirty="0">
                <a:solidFill>
                  <a:schemeClr val="tx1">
                    <a:lumMod val="75000"/>
                    <a:lumOff val="25000"/>
                  </a:schemeClr>
                </a:solidFill>
                <a:latin typeface="Avenir Light"/>
              </a:rPr>
              <a:t> </a:t>
            </a:r>
            <a:r>
              <a:rPr lang="en-US" sz="3200" dirty="0" err="1">
                <a:solidFill>
                  <a:schemeClr val="tx1">
                    <a:lumMod val="75000"/>
                    <a:lumOff val="25000"/>
                  </a:schemeClr>
                </a:solidFill>
                <a:latin typeface="Avenir Light"/>
              </a:rPr>
              <a:t>enregistré</a:t>
            </a:r>
            <a:r>
              <a:rPr lang="en-US" sz="3200" dirty="0">
                <a:solidFill>
                  <a:schemeClr val="tx1">
                    <a:lumMod val="75000"/>
                    <a:lumOff val="25000"/>
                  </a:schemeClr>
                </a:solidFill>
                <a:latin typeface="Avenir Light"/>
              </a:rPr>
              <a:t>.</a:t>
            </a:r>
          </a:p>
        </p:txBody>
      </p:sp>
      <p:pic>
        <p:nvPicPr>
          <p:cNvPr id="21506" name="Picture 2">
            <a:hlinkClick r:id="rId4"/>
            <a:extLst>
              <a:ext uri="{FF2B5EF4-FFF2-40B4-BE49-F238E27FC236}">
                <a16:creationId xmlns:a16="http://schemas.microsoft.com/office/drawing/2014/main" id="{DDBFCD70-6254-6B6E-0441-00F701339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0599" y="3467100"/>
            <a:ext cx="6799778" cy="30035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6">
            <a:extLst>
              <a:ext uri="{FF2B5EF4-FFF2-40B4-BE49-F238E27FC236}">
                <a16:creationId xmlns:a16="http://schemas.microsoft.com/office/drawing/2014/main" id="{78889793-E9F4-1566-46E3-4572833AEB9F}"/>
              </a:ext>
            </a:extLst>
          </p:cNvPr>
          <p:cNvSpPr txBox="1"/>
          <p:nvPr/>
        </p:nvSpPr>
        <p:spPr>
          <a:xfrm>
            <a:off x="11482119" y="7142582"/>
            <a:ext cx="6085939" cy="2000548"/>
          </a:xfrm>
          <a:prstGeom prst="rect">
            <a:avLst/>
          </a:prstGeom>
        </p:spPr>
        <p:txBody>
          <a:bodyPr wrap="square" lIns="0" tIns="0" rIns="0" bIns="0" rtlCol="0" anchor="t">
            <a:spAutoFit/>
          </a:bodyPr>
          <a:lstStyle/>
          <a:p>
            <a:pPr>
              <a:spcBef>
                <a:spcPct val="0"/>
              </a:spcBef>
              <a:spcAft>
                <a:spcPts val="1200"/>
              </a:spcAft>
            </a:pPr>
            <a:r>
              <a:rPr lang="en-CA" sz="2400" b="1" i="0" u="none" strike="noStrike" dirty="0">
                <a:solidFill>
                  <a:schemeClr val="tx1">
                    <a:lumMod val="75000"/>
                    <a:lumOff val="25000"/>
                  </a:schemeClr>
                </a:solidFill>
                <a:effectLst/>
                <a:latin typeface="Avenir Book" panose="02000503020000020003" pitchFamily="2" charset="0"/>
              </a:rPr>
              <a:t>Et </a:t>
            </a:r>
            <a:r>
              <a:rPr lang="en-CA" sz="2400" b="1" i="0" u="none" strike="noStrike" dirty="0" err="1">
                <a:solidFill>
                  <a:schemeClr val="tx1">
                    <a:lumMod val="75000"/>
                    <a:lumOff val="25000"/>
                  </a:schemeClr>
                </a:solidFill>
                <a:effectLst/>
                <a:latin typeface="Avenir Book" panose="02000503020000020003" pitchFamily="2" charset="0"/>
              </a:rPr>
              <a:t>n’oublie</a:t>
            </a:r>
            <a:r>
              <a:rPr lang="en-CA" sz="2400" b="1" i="0" u="none" strike="noStrike" dirty="0">
                <a:solidFill>
                  <a:schemeClr val="tx1">
                    <a:lumMod val="75000"/>
                    <a:lumOff val="25000"/>
                  </a:schemeClr>
                </a:solidFill>
                <a:effectLst/>
                <a:latin typeface="Avenir Book" panose="02000503020000020003" pitchFamily="2" charset="0"/>
              </a:rPr>
              <a:t> pas :</a:t>
            </a:r>
          </a:p>
          <a:p>
            <a:pPr marL="1092200" indent="-457200">
              <a:spcBef>
                <a:spcPct val="0"/>
              </a:spcBef>
              <a:buFont typeface="Courier New" panose="02070309020205020404" pitchFamily="49" charset="0"/>
              <a:buChar char="o"/>
            </a:pPr>
            <a:r>
              <a:rPr lang="en-CA" sz="2400" b="0" i="0" u="none" strike="noStrike" dirty="0" err="1">
                <a:solidFill>
                  <a:schemeClr val="tx1">
                    <a:lumMod val="75000"/>
                    <a:lumOff val="25000"/>
                  </a:schemeClr>
                </a:solidFill>
                <a:effectLst/>
                <a:latin typeface="Avenir Book" panose="02000503020000020003" pitchFamily="2" charset="0"/>
              </a:rPr>
              <a:t>Aidezmoisvp.ca</a:t>
            </a:r>
            <a:r>
              <a:rPr lang="en-CA" sz="2400" b="0" i="0" u="none" strike="noStrike" dirty="0">
                <a:solidFill>
                  <a:schemeClr val="tx1">
                    <a:lumMod val="75000"/>
                    <a:lumOff val="25000"/>
                  </a:schemeClr>
                </a:solidFill>
                <a:effectLst/>
                <a:latin typeface="Avenir Book" panose="02000503020000020003" pitchFamily="2" charset="0"/>
              </a:rPr>
              <a:t> </a:t>
            </a:r>
            <a:r>
              <a:rPr lang="en-CA" sz="2400" b="0" i="0" u="none" strike="noStrike" dirty="0" err="1">
                <a:solidFill>
                  <a:schemeClr val="tx1">
                    <a:lumMod val="75000"/>
                    <a:lumOff val="25000"/>
                  </a:schemeClr>
                </a:solidFill>
                <a:effectLst/>
                <a:latin typeface="Avenir Book" panose="02000503020000020003" pitchFamily="2" charset="0"/>
              </a:rPr>
              <a:t>est</a:t>
            </a:r>
            <a:r>
              <a:rPr lang="en-CA" sz="2400" b="0" i="0" u="none" strike="noStrike" dirty="0">
                <a:solidFill>
                  <a:schemeClr val="tx1">
                    <a:lumMod val="75000"/>
                    <a:lumOff val="25000"/>
                  </a:schemeClr>
                </a:solidFill>
                <a:effectLst/>
                <a:latin typeface="Avenir Book" panose="02000503020000020003" pitchFamily="2" charset="0"/>
              </a:rPr>
              <a:t> </a:t>
            </a:r>
            <a:r>
              <a:rPr lang="en-CA" sz="2400" b="0" i="0" u="none" strike="noStrike" dirty="0" err="1">
                <a:solidFill>
                  <a:schemeClr val="tx1">
                    <a:lumMod val="75000"/>
                    <a:lumOff val="25000"/>
                  </a:schemeClr>
                </a:solidFill>
                <a:effectLst/>
                <a:latin typeface="Avenir Book" panose="02000503020000020003" pitchFamily="2" charset="0"/>
              </a:rPr>
              <a:t>une</a:t>
            </a:r>
            <a:r>
              <a:rPr lang="en-CA" sz="2400" b="0" i="0" u="none" strike="noStrike" dirty="0">
                <a:solidFill>
                  <a:schemeClr val="tx1">
                    <a:lumMod val="75000"/>
                    <a:lumOff val="25000"/>
                  </a:schemeClr>
                </a:solidFill>
                <a:effectLst/>
                <a:latin typeface="Avenir Book" panose="02000503020000020003" pitchFamily="2" charset="0"/>
              </a:rPr>
              <a:t> plate-</a:t>
            </a:r>
            <a:r>
              <a:rPr lang="en-CA" sz="2400" b="0" i="0" u="none" strike="noStrike" dirty="0" err="1">
                <a:solidFill>
                  <a:schemeClr val="tx1">
                    <a:lumMod val="75000"/>
                    <a:lumOff val="25000"/>
                  </a:schemeClr>
                </a:solidFill>
                <a:effectLst/>
                <a:latin typeface="Avenir Book" panose="02000503020000020003" pitchFamily="2" charset="0"/>
              </a:rPr>
              <a:t>forme</a:t>
            </a:r>
            <a:r>
              <a:rPr lang="en-CA" sz="2400" b="0" i="0" u="none" strike="noStrike" dirty="0">
                <a:solidFill>
                  <a:schemeClr val="tx1">
                    <a:lumMod val="75000"/>
                    <a:lumOff val="25000"/>
                  </a:schemeClr>
                </a:solidFill>
                <a:effectLst/>
                <a:latin typeface="Avenir Book" panose="02000503020000020003" pitchFamily="2" charset="0"/>
              </a:rPr>
              <a:t> qui </a:t>
            </a:r>
            <a:r>
              <a:rPr lang="en-CA" sz="2400" b="0" i="0" u="none" strike="noStrike" dirty="0" err="1">
                <a:solidFill>
                  <a:schemeClr val="tx1">
                    <a:lumMod val="75000"/>
                    <a:lumOff val="25000"/>
                  </a:schemeClr>
                </a:solidFill>
                <a:effectLst/>
                <a:latin typeface="Avenir Book" panose="02000503020000020003" pitchFamily="2" charset="0"/>
              </a:rPr>
              <a:t>t’aide</a:t>
            </a:r>
            <a:r>
              <a:rPr lang="en-CA" sz="2400" b="0" i="0" u="none" strike="noStrike" dirty="0">
                <a:solidFill>
                  <a:schemeClr val="tx1">
                    <a:lumMod val="75000"/>
                    <a:lumOff val="25000"/>
                  </a:schemeClr>
                </a:solidFill>
                <a:effectLst/>
                <a:latin typeface="Avenir Book" panose="02000503020000020003" pitchFamily="2" charset="0"/>
              </a:rPr>
              <a:t> </a:t>
            </a:r>
            <a:r>
              <a:rPr lang="en-CA" sz="2400" b="0" i="0" u="none" strike="noStrike" dirty="0" err="1">
                <a:solidFill>
                  <a:schemeClr val="tx1">
                    <a:lumMod val="75000"/>
                    <a:lumOff val="25000"/>
                  </a:schemeClr>
                </a:solidFill>
                <a:effectLst/>
                <a:latin typeface="Avenir Book" panose="02000503020000020003" pitchFamily="2" charset="0"/>
              </a:rPr>
              <a:t>à</a:t>
            </a:r>
            <a:r>
              <a:rPr lang="en-CA" sz="2400" b="0" i="0" u="none" strike="noStrike" dirty="0">
                <a:solidFill>
                  <a:schemeClr val="tx1">
                    <a:lumMod val="75000"/>
                    <a:lumOff val="25000"/>
                  </a:schemeClr>
                </a:solidFill>
                <a:effectLst/>
                <a:latin typeface="Avenir Book" panose="02000503020000020003" pitchFamily="2" charset="0"/>
              </a:rPr>
              <a:t> </a:t>
            </a:r>
            <a:r>
              <a:rPr lang="en-CA" sz="2400" b="0" i="0" u="none" strike="noStrike" dirty="0" err="1">
                <a:solidFill>
                  <a:schemeClr val="tx1">
                    <a:lumMod val="75000"/>
                    <a:lumOff val="25000"/>
                  </a:schemeClr>
                </a:solidFill>
                <a:effectLst/>
                <a:latin typeface="Avenir Book" panose="02000503020000020003" pitchFamily="2" charset="0"/>
              </a:rPr>
              <a:t>retirer</a:t>
            </a:r>
            <a:r>
              <a:rPr lang="en-CA" sz="2400" b="0" i="0" u="none" strike="noStrike" dirty="0">
                <a:solidFill>
                  <a:schemeClr val="tx1">
                    <a:lumMod val="75000"/>
                    <a:lumOff val="25000"/>
                  </a:schemeClr>
                </a:solidFill>
                <a:effectLst/>
                <a:latin typeface="Avenir Book" panose="02000503020000020003" pitchFamily="2" charset="0"/>
              </a:rPr>
              <a:t> les photos </a:t>
            </a:r>
            <a:r>
              <a:rPr lang="en-CA" sz="2400" b="0" i="0" u="none" strike="noStrike" dirty="0" err="1">
                <a:solidFill>
                  <a:schemeClr val="tx1">
                    <a:lumMod val="75000"/>
                    <a:lumOff val="25000"/>
                  </a:schemeClr>
                </a:solidFill>
                <a:effectLst/>
                <a:latin typeface="Avenir Book" panose="02000503020000020003" pitchFamily="2" charset="0"/>
              </a:rPr>
              <a:t>ou</a:t>
            </a:r>
            <a:r>
              <a:rPr lang="en-CA" sz="2400" b="0" i="0" u="none" strike="noStrike" dirty="0">
                <a:solidFill>
                  <a:schemeClr val="tx1">
                    <a:lumMod val="75000"/>
                    <a:lumOff val="25000"/>
                  </a:schemeClr>
                </a:solidFill>
                <a:effectLst/>
                <a:latin typeface="Avenir Book" panose="02000503020000020003" pitchFamily="2" charset="0"/>
              </a:rPr>
              <a:t> </a:t>
            </a:r>
            <a:r>
              <a:rPr lang="en-CA" sz="2400" b="0" i="0" u="none" strike="noStrike" dirty="0" err="1">
                <a:solidFill>
                  <a:schemeClr val="tx1">
                    <a:lumMod val="75000"/>
                    <a:lumOff val="25000"/>
                  </a:schemeClr>
                </a:solidFill>
                <a:effectLst/>
                <a:latin typeface="Avenir Book" panose="02000503020000020003" pitchFamily="2" charset="0"/>
              </a:rPr>
              <a:t>vidéos</a:t>
            </a:r>
            <a:r>
              <a:rPr lang="en-CA" sz="2400" b="0" i="0" u="none" strike="noStrike" dirty="0">
                <a:solidFill>
                  <a:schemeClr val="tx1">
                    <a:lumMod val="75000"/>
                    <a:lumOff val="25000"/>
                  </a:schemeClr>
                </a:solidFill>
                <a:effectLst/>
                <a:latin typeface="Avenir Book" panose="02000503020000020003" pitchFamily="2" charset="0"/>
              </a:rPr>
              <a:t> </a:t>
            </a:r>
            <a:r>
              <a:rPr lang="en-CA" sz="2400" b="0" i="0" u="none" strike="noStrike" dirty="0" err="1">
                <a:solidFill>
                  <a:schemeClr val="tx1">
                    <a:lumMod val="75000"/>
                    <a:lumOff val="25000"/>
                  </a:schemeClr>
                </a:solidFill>
                <a:effectLst/>
                <a:latin typeface="Avenir Book" panose="02000503020000020003" pitchFamily="2" charset="0"/>
              </a:rPr>
              <a:t>à</a:t>
            </a:r>
            <a:r>
              <a:rPr lang="en-CA" sz="2400" b="0" i="0" u="none" strike="noStrike" dirty="0">
                <a:solidFill>
                  <a:schemeClr val="tx1">
                    <a:lumMod val="75000"/>
                    <a:lumOff val="25000"/>
                  </a:schemeClr>
                </a:solidFill>
                <a:effectLst/>
                <a:latin typeface="Avenir Book" panose="02000503020000020003" pitchFamily="2" charset="0"/>
              </a:rPr>
              <a:t> </a:t>
            </a:r>
            <a:r>
              <a:rPr lang="en-CA" sz="2400" b="0" i="0" u="none" strike="noStrike" dirty="0" err="1">
                <a:solidFill>
                  <a:schemeClr val="tx1">
                    <a:lumMod val="75000"/>
                    <a:lumOff val="25000"/>
                  </a:schemeClr>
                </a:solidFill>
                <a:effectLst/>
                <a:latin typeface="Avenir Book" panose="02000503020000020003" pitchFamily="2" charset="0"/>
              </a:rPr>
              <a:t>caractère</a:t>
            </a:r>
            <a:r>
              <a:rPr lang="en-CA" sz="2400" b="0" i="0" u="none" strike="noStrike" dirty="0">
                <a:solidFill>
                  <a:schemeClr val="tx1">
                    <a:lumMod val="75000"/>
                    <a:lumOff val="25000"/>
                  </a:schemeClr>
                </a:solidFill>
                <a:effectLst/>
                <a:latin typeface="Avenir Book" panose="02000503020000020003" pitchFamily="2" charset="0"/>
              </a:rPr>
              <a:t> </a:t>
            </a:r>
            <a:r>
              <a:rPr lang="en-CA" sz="2400" b="0" i="0" u="none" strike="noStrike" dirty="0" err="1">
                <a:solidFill>
                  <a:schemeClr val="tx1">
                    <a:lumMod val="75000"/>
                    <a:lumOff val="25000"/>
                  </a:schemeClr>
                </a:solidFill>
                <a:effectLst/>
                <a:latin typeface="Avenir Book" panose="02000503020000020003" pitchFamily="2" charset="0"/>
              </a:rPr>
              <a:t>sexuel</a:t>
            </a:r>
            <a:r>
              <a:rPr lang="en-CA" sz="2400" b="0" i="0" u="none" strike="noStrike" dirty="0">
                <a:solidFill>
                  <a:schemeClr val="tx1">
                    <a:lumMod val="75000"/>
                    <a:lumOff val="25000"/>
                  </a:schemeClr>
                </a:solidFill>
                <a:effectLst/>
                <a:latin typeface="Avenir Book" panose="02000503020000020003" pitchFamily="2" charset="0"/>
              </a:rPr>
              <a:t> </a:t>
            </a:r>
            <a:r>
              <a:rPr lang="en-CA" sz="2400" b="0" i="0" u="none" strike="noStrike" dirty="0" err="1">
                <a:solidFill>
                  <a:schemeClr val="tx1">
                    <a:lumMod val="75000"/>
                    <a:lumOff val="25000"/>
                  </a:schemeClr>
                </a:solidFill>
                <a:effectLst/>
                <a:latin typeface="Avenir Book" panose="02000503020000020003" pitchFamily="2" charset="0"/>
              </a:rPr>
              <a:t>d’Internet</a:t>
            </a:r>
            <a:r>
              <a:rPr lang="en-CA" sz="2400" b="0" i="0" u="none" strike="noStrike" dirty="0">
                <a:solidFill>
                  <a:schemeClr val="tx1">
                    <a:lumMod val="75000"/>
                    <a:lumOff val="25000"/>
                  </a:schemeClr>
                </a:solidFill>
                <a:effectLst/>
                <a:latin typeface="Avenir Book" panose="02000503020000020003" pitchFamily="2" charset="0"/>
              </a:rPr>
              <a:t> </a:t>
            </a:r>
            <a:r>
              <a:rPr lang="en-CA" sz="2400" b="0" i="0" u="none" strike="noStrike" dirty="0" err="1">
                <a:solidFill>
                  <a:schemeClr val="tx1">
                    <a:lumMod val="75000"/>
                    <a:lumOff val="25000"/>
                  </a:schemeClr>
                </a:solidFill>
                <a:effectLst/>
                <a:latin typeface="Avenir Book" panose="02000503020000020003" pitchFamily="2" charset="0"/>
              </a:rPr>
              <a:t>ou</a:t>
            </a:r>
            <a:r>
              <a:rPr lang="en-CA" sz="2400" b="0" i="0" u="none" strike="noStrike" dirty="0">
                <a:solidFill>
                  <a:schemeClr val="tx1">
                    <a:lumMod val="75000"/>
                    <a:lumOff val="25000"/>
                  </a:schemeClr>
                </a:solidFill>
                <a:effectLst/>
                <a:latin typeface="Avenir Book" panose="02000503020000020003" pitchFamily="2" charset="0"/>
              </a:rPr>
              <a:t> des </a:t>
            </a:r>
            <a:r>
              <a:rPr lang="en-CA" sz="2400" b="0" i="0" u="none" strike="noStrike" dirty="0" err="1">
                <a:solidFill>
                  <a:schemeClr val="tx1">
                    <a:lumMod val="75000"/>
                    <a:lumOff val="25000"/>
                  </a:schemeClr>
                </a:solidFill>
                <a:effectLst/>
                <a:latin typeface="Avenir Book" panose="02000503020000020003" pitchFamily="2" charset="0"/>
              </a:rPr>
              <a:t>appareils</a:t>
            </a:r>
            <a:r>
              <a:rPr lang="en-CA" sz="2400" b="0" i="0" u="none" strike="noStrike" dirty="0">
                <a:solidFill>
                  <a:schemeClr val="tx1">
                    <a:lumMod val="75000"/>
                    <a:lumOff val="25000"/>
                  </a:schemeClr>
                </a:solidFill>
                <a:effectLst/>
                <a:latin typeface="Avenir Book" panose="02000503020000020003" pitchFamily="2" charset="0"/>
              </a:rPr>
              <a:t> </a:t>
            </a:r>
            <a:r>
              <a:rPr lang="en-CA" sz="2400" b="0" i="0" u="none" strike="noStrike" dirty="0" err="1">
                <a:solidFill>
                  <a:schemeClr val="tx1">
                    <a:lumMod val="75000"/>
                    <a:lumOff val="25000"/>
                  </a:schemeClr>
                </a:solidFill>
                <a:effectLst/>
                <a:latin typeface="Avenir Book" panose="02000503020000020003" pitchFamily="2" charset="0"/>
              </a:rPr>
              <a:t>d’autres</a:t>
            </a:r>
            <a:r>
              <a:rPr lang="en-CA" sz="2400" b="0" i="0" u="none" strike="noStrike" dirty="0">
                <a:solidFill>
                  <a:schemeClr val="tx1">
                    <a:lumMod val="75000"/>
                    <a:lumOff val="25000"/>
                  </a:schemeClr>
                </a:solidFill>
                <a:effectLst/>
                <a:latin typeface="Avenir Book" panose="02000503020000020003" pitchFamily="2" charset="0"/>
              </a:rPr>
              <a:t> </a:t>
            </a:r>
            <a:r>
              <a:rPr lang="en-CA" sz="2400" b="0" i="0" u="none" strike="noStrike" dirty="0" err="1">
                <a:solidFill>
                  <a:schemeClr val="tx1">
                    <a:lumMod val="75000"/>
                    <a:lumOff val="25000"/>
                  </a:schemeClr>
                </a:solidFill>
                <a:effectLst/>
                <a:latin typeface="Avenir Book" panose="02000503020000020003" pitchFamily="2" charset="0"/>
              </a:rPr>
              <a:t>personnes</a:t>
            </a:r>
            <a:r>
              <a:rPr lang="en-CA" sz="2400" b="0" i="0" u="none" strike="noStrike" dirty="0">
                <a:solidFill>
                  <a:schemeClr val="tx1">
                    <a:lumMod val="75000"/>
                    <a:lumOff val="25000"/>
                  </a:schemeClr>
                </a:solidFill>
                <a:effectLst/>
                <a:latin typeface="Avenir Book" panose="02000503020000020003" pitchFamily="2" charset="0"/>
              </a:rPr>
              <a:t>.</a:t>
            </a:r>
          </a:p>
        </p:txBody>
      </p:sp>
    </p:spTree>
    <p:extLst>
      <p:ext uri="{BB962C8B-B14F-4D97-AF65-F5344CB8AC3E}">
        <p14:creationId xmlns:p14="http://schemas.microsoft.com/office/powerpoint/2010/main" val="1237073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1706" y="1722083"/>
            <a:ext cx="18669000" cy="8766623"/>
            <a:chOff x="0" y="0"/>
            <a:chExt cx="4916938" cy="2044396"/>
          </a:xfrm>
        </p:grpSpPr>
        <p:sp>
          <p:nvSpPr>
            <p:cNvPr id="3" name="Freeform 3"/>
            <p:cNvSpPr/>
            <p:nvPr/>
          </p:nvSpPr>
          <p:spPr>
            <a:xfrm>
              <a:off x="0" y="0"/>
              <a:ext cx="4916938" cy="2044396"/>
            </a:xfrm>
            <a:custGeom>
              <a:avLst/>
              <a:gdLst/>
              <a:ahLst/>
              <a:cxnLst/>
              <a:rect l="l" t="t" r="r" b="b"/>
              <a:pathLst>
                <a:path w="4916938" h="2044396">
                  <a:moveTo>
                    <a:pt x="0" y="0"/>
                  </a:moveTo>
                  <a:lnTo>
                    <a:pt x="4916938" y="0"/>
                  </a:lnTo>
                  <a:lnTo>
                    <a:pt x="4916938" y="2044396"/>
                  </a:lnTo>
                  <a:lnTo>
                    <a:pt x="0" y="2044396"/>
                  </a:lnTo>
                  <a:close/>
                </a:path>
              </a:pathLst>
            </a:custGeom>
            <a:solidFill>
              <a:srgbClr val="F0F0F0"/>
            </a:solidFill>
          </p:spPr>
          <p:txBody>
            <a:bodyPr/>
            <a:lstStyle/>
            <a:p>
              <a:endParaRPr lang="en-US"/>
            </a:p>
          </p:txBody>
        </p:sp>
        <p:sp>
          <p:nvSpPr>
            <p:cNvPr id="4" name="TextBox 4"/>
            <p:cNvSpPr txBox="1"/>
            <p:nvPr/>
          </p:nvSpPr>
          <p:spPr>
            <a:xfrm>
              <a:off x="0" y="-38100"/>
              <a:ext cx="4916938" cy="208249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01706" y="-12002"/>
            <a:ext cx="18669000" cy="2209800"/>
            <a:chOff x="0" y="0"/>
            <a:chExt cx="4916938" cy="824605"/>
          </a:xfrm>
        </p:grpSpPr>
        <p:sp>
          <p:nvSpPr>
            <p:cNvPr id="6" name="Freeform 6"/>
            <p:cNvSpPr/>
            <p:nvPr/>
          </p:nvSpPr>
          <p:spPr>
            <a:xfrm>
              <a:off x="0" y="0"/>
              <a:ext cx="4916938" cy="824605"/>
            </a:xfrm>
            <a:custGeom>
              <a:avLst/>
              <a:gdLst/>
              <a:ahLst/>
              <a:cxnLst/>
              <a:rect l="l" t="t" r="r" b="b"/>
              <a:pathLst>
                <a:path w="4916938" h="824605">
                  <a:moveTo>
                    <a:pt x="0" y="0"/>
                  </a:moveTo>
                  <a:lnTo>
                    <a:pt x="4916938" y="0"/>
                  </a:lnTo>
                  <a:lnTo>
                    <a:pt x="4916938" y="824605"/>
                  </a:lnTo>
                  <a:lnTo>
                    <a:pt x="0" y="824605"/>
                  </a:lnTo>
                  <a:close/>
                </a:path>
              </a:pathLst>
            </a:custGeom>
            <a:solidFill>
              <a:srgbClr val="C0C6CF"/>
            </a:solidFill>
          </p:spPr>
          <p:txBody>
            <a:bodyPr/>
            <a:lstStyle/>
            <a:p>
              <a:endParaRPr lang="en-US"/>
            </a:p>
          </p:txBody>
        </p:sp>
        <p:sp>
          <p:nvSpPr>
            <p:cNvPr id="7" name="TextBox 7"/>
            <p:cNvSpPr txBox="1"/>
            <p:nvPr/>
          </p:nvSpPr>
          <p:spPr>
            <a:xfrm>
              <a:off x="0" y="-38100"/>
              <a:ext cx="4916938" cy="86270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4494535" y="611344"/>
            <a:ext cx="9298930" cy="861005"/>
          </a:xfrm>
          <a:prstGeom prst="rect">
            <a:avLst/>
          </a:prstGeom>
        </p:spPr>
        <p:txBody>
          <a:bodyPr lIns="0" tIns="0" rIns="0" bIns="0" rtlCol="0" anchor="t">
            <a:spAutoFit/>
          </a:bodyPr>
          <a:lstStyle/>
          <a:p>
            <a:pPr algn="ctr">
              <a:lnSpc>
                <a:spcPts val="6999"/>
              </a:lnSpc>
              <a:spcBef>
                <a:spcPct val="0"/>
              </a:spcBef>
            </a:pPr>
            <a:r>
              <a:rPr lang="en-US" sz="4999" dirty="0" err="1">
                <a:solidFill>
                  <a:srgbClr val="1C1C1C"/>
                </a:solidFill>
                <a:latin typeface="Avenir Bold"/>
              </a:rPr>
              <a:t>Activité</a:t>
            </a:r>
            <a:r>
              <a:rPr lang="en-US" sz="4999" dirty="0">
                <a:solidFill>
                  <a:srgbClr val="1C1C1C"/>
                </a:solidFill>
                <a:latin typeface="Avenir Bold"/>
              </a:rPr>
              <a:t> 4: </a:t>
            </a:r>
            <a:r>
              <a:rPr lang="en-US" sz="4999" dirty="0" err="1">
                <a:solidFill>
                  <a:srgbClr val="1C1C1C"/>
                </a:solidFill>
                <a:latin typeface="Avenir Bold"/>
              </a:rPr>
              <a:t>Passons</a:t>
            </a:r>
            <a:r>
              <a:rPr lang="en-US" sz="4999" dirty="0">
                <a:solidFill>
                  <a:srgbClr val="1C1C1C"/>
                </a:solidFill>
                <a:latin typeface="Avenir Bold"/>
              </a:rPr>
              <a:t> </a:t>
            </a:r>
            <a:r>
              <a:rPr lang="en-US" sz="4999" dirty="0" err="1">
                <a:solidFill>
                  <a:srgbClr val="1C1C1C"/>
                </a:solidFill>
                <a:latin typeface="Avenir Bold"/>
              </a:rPr>
              <a:t>à</a:t>
            </a:r>
            <a:r>
              <a:rPr lang="en-US" sz="4999" dirty="0">
                <a:solidFill>
                  <a:srgbClr val="1C1C1C"/>
                </a:solidFill>
                <a:latin typeface="Avenir Bold"/>
              </a:rPr>
              <a:t> </a:t>
            </a:r>
            <a:r>
              <a:rPr lang="en-US" sz="4999" dirty="0" err="1">
                <a:solidFill>
                  <a:srgbClr val="1C1C1C"/>
                </a:solidFill>
                <a:latin typeface="Avenir Bold"/>
              </a:rPr>
              <a:t>l’action</a:t>
            </a:r>
            <a:r>
              <a:rPr lang="en-US" sz="4999" dirty="0">
                <a:solidFill>
                  <a:srgbClr val="1C1C1C"/>
                </a:solidFill>
                <a:latin typeface="Avenir Bold"/>
              </a:rPr>
              <a:t>!</a:t>
            </a:r>
          </a:p>
        </p:txBody>
      </p:sp>
      <p:sp>
        <p:nvSpPr>
          <p:cNvPr id="10" name="TextBox 10"/>
          <p:cNvSpPr txBox="1"/>
          <p:nvPr/>
        </p:nvSpPr>
        <p:spPr>
          <a:xfrm>
            <a:off x="533400" y="2563656"/>
            <a:ext cx="11125200" cy="7327903"/>
          </a:xfrm>
          <a:prstGeom prst="rect">
            <a:avLst/>
          </a:prstGeom>
        </p:spPr>
        <p:txBody>
          <a:bodyPr wrap="square" lIns="0" tIns="0" rIns="0" bIns="0" rtlCol="0" anchor="t">
            <a:spAutoFit/>
          </a:bodyPr>
          <a:lstStyle/>
          <a:p>
            <a:pPr>
              <a:lnSpc>
                <a:spcPts val="5600"/>
              </a:lnSpc>
              <a:spcAft>
                <a:spcPts val="2400"/>
              </a:spcAft>
            </a:pPr>
            <a:r>
              <a:rPr lang="en-US" sz="3500" dirty="0" err="1">
                <a:solidFill>
                  <a:srgbClr val="1C1C1C"/>
                </a:solidFill>
                <a:latin typeface="Avenir Light"/>
              </a:rPr>
              <a:t>Crée</a:t>
            </a:r>
            <a:r>
              <a:rPr lang="en-US" sz="3500" dirty="0">
                <a:solidFill>
                  <a:srgbClr val="1C1C1C"/>
                </a:solidFill>
                <a:latin typeface="Avenir Light"/>
              </a:rPr>
              <a:t> </a:t>
            </a:r>
            <a:r>
              <a:rPr lang="en-US" sz="3500" dirty="0" err="1">
                <a:solidFill>
                  <a:srgbClr val="1C1C1C"/>
                </a:solidFill>
                <a:latin typeface="Avenir Light"/>
              </a:rPr>
              <a:t>une</a:t>
            </a:r>
            <a:r>
              <a:rPr lang="en-US" sz="3500" dirty="0">
                <a:solidFill>
                  <a:srgbClr val="1C1C1C"/>
                </a:solidFill>
                <a:latin typeface="Avenir Light"/>
              </a:rPr>
              <a:t> affiche papier </a:t>
            </a:r>
            <a:r>
              <a:rPr lang="en-US" sz="3500" dirty="0" err="1">
                <a:solidFill>
                  <a:srgbClr val="1C1C1C"/>
                </a:solidFill>
                <a:latin typeface="Avenir Light"/>
              </a:rPr>
              <a:t>ou</a:t>
            </a:r>
            <a:r>
              <a:rPr lang="en-US" sz="3500" dirty="0">
                <a:solidFill>
                  <a:srgbClr val="1C1C1C"/>
                </a:solidFill>
                <a:latin typeface="Avenir Light"/>
              </a:rPr>
              <a:t> </a:t>
            </a:r>
            <a:r>
              <a:rPr lang="en-US" sz="3500" dirty="0" err="1">
                <a:solidFill>
                  <a:srgbClr val="1C1C1C"/>
                </a:solidFill>
                <a:latin typeface="Avenir Light"/>
              </a:rPr>
              <a:t>en</a:t>
            </a:r>
            <a:r>
              <a:rPr lang="en-US" sz="3500" dirty="0">
                <a:solidFill>
                  <a:srgbClr val="1C1C1C"/>
                </a:solidFill>
                <a:latin typeface="Avenir Light"/>
              </a:rPr>
              <a:t> format </a:t>
            </a:r>
            <a:r>
              <a:rPr lang="en-US" sz="3500" dirty="0" err="1">
                <a:solidFill>
                  <a:srgbClr val="1C1C1C"/>
                </a:solidFill>
                <a:latin typeface="Avenir Light"/>
              </a:rPr>
              <a:t>électronique</a:t>
            </a:r>
            <a:r>
              <a:rPr lang="en-US" sz="3500" dirty="0">
                <a:solidFill>
                  <a:srgbClr val="1C1C1C"/>
                </a:solidFill>
                <a:latin typeface="Avenir Light"/>
              </a:rPr>
              <a:t> qui </a:t>
            </a:r>
            <a:r>
              <a:rPr lang="en-US" sz="3500" dirty="0" err="1">
                <a:solidFill>
                  <a:srgbClr val="1C1C1C"/>
                </a:solidFill>
                <a:latin typeface="Avenir Light"/>
              </a:rPr>
              <a:t>enseigne</a:t>
            </a:r>
            <a:r>
              <a:rPr lang="en-US" sz="3500" dirty="0">
                <a:solidFill>
                  <a:srgbClr val="1C1C1C"/>
                </a:solidFill>
                <a:latin typeface="Avenir Light"/>
              </a:rPr>
              <a:t> </a:t>
            </a:r>
            <a:r>
              <a:rPr lang="en-US" sz="3500" dirty="0" err="1">
                <a:solidFill>
                  <a:srgbClr val="1C1C1C"/>
                </a:solidFill>
                <a:latin typeface="Avenir Light"/>
              </a:rPr>
              <a:t>à</a:t>
            </a:r>
            <a:r>
              <a:rPr lang="en-US" sz="3500" dirty="0">
                <a:solidFill>
                  <a:srgbClr val="1C1C1C"/>
                </a:solidFill>
                <a:latin typeface="Avenir Light"/>
              </a:rPr>
              <a:t> </a:t>
            </a:r>
            <a:r>
              <a:rPr lang="en-US" sz="3500" dirty="0" err="1">
                <a:solidFill>
                  <a:srgbClr val="1C1C1C"/>
                </a:solidFill>
                <a:latin typeface="Avenir Light"/>
              </a:rPr>
              <a:t>d’autres</a:t>
            </a:r>
            <a:r>
              <a:rPr lang="en-US" sz="3500" dirty="0">
                <a:solidFill>
                  <a:srgbClr val="1C1C1C"/>
                </a:solidFill>
                <a:latin typeface="Avenir Light"/>
              </a:rPr>
              <a:t> </a:t>
            </a:r>
            <a:r>
              <a:rPr lang="en-US" sz="3500" dirty="0" err="1">
                <a:solidFill>
                  <a:srgbClr val="1C1C1C"/>
                </a:solidFill>
                <a:latin typeface="Avenir Light"/>
              </a:rPr>
              <a:t>jeunes</a:t>
            </a:r>
            <a:r>
              <a:rPr lang="en-US" sz="3500" dirty="0">
                <a:solidFill>
                  <a:srgbClr val="1C1C1C"/>
                </a:solidFill>
                <a:latin typeface="Avenir Light"/>
              </a:rPr>
              <a:t> la manière de se </a:t>
            </a:r>
            <a:r>
              <a:rPr lang="en-US" sz="3500" dirty="0" err="1">
                <a:solidFill>
                  <a:srgbClr val="1C1C1C"/>
                </a:solidFill>
                <a:latin typeface="Avenir Light"/>
              </a:rPr>
              <a:t>protéger</a:t>
            </a:r>
            <a:r>
              <a:rPr lang="en-US" sz="3500" dirty="0">
                <a:solidFill>
                  <a:srgbClr val="1C1C1C"/>
                </a:solidFill>
                <a:latin typeface="Avenir Light"/>
              </a:rPr>
              <a:t> des </a:t>
            </a:r>
            <a:r>
              <a:rPr lang="en-US" sz="3500" dirty="0" err="1">
                <a:solidFill>
                  <a:srgbClr val="1C1C1C"/>
                </a:solidFill>
                <a:latin typeface="Avenir Light"/>
              </a:rPr>
              <a:t>trafiquants</a:t>
            </a:r>
            <a:r>
              <a:rPr lang="en-US" sz="3500" dirty="0">
                <a:solidFill>
                  <a:srgbClr val="1C1C1C"/>
                </a:solidFill>
                <a:latin typeface="Avenir Light"/>
              </a:rPr>
              <a:t> de </a:t>
            </a:r>
            <a:r>
              <a:rPr lang="en-US" sz="3500" dirty="0" err="1">
                <a:solidFill>
                  <a:srgbClr val="1C1C1C"/>
                </a:solidFill>
                <a:latin typeface="Avenir Light"/>
              </a:rPr>
              <a:t>personnes</a:t>
            </a:r>
            <a:r>
              <a:rPr lang="en-US" sz="3500" dirty="0">
                <a:solidFill>
                  <a:srgbClr val="1C1C1C"/>
                </a:solidFill>
                <a:latin typeface="Avenir Light"/>
              </a:rPr>
              <a:t> </a:t>
            </a:r>
            <a:r>
              <a:rPr lang="en-US" sz="3500" dirty="0" err="1">
                <a:solidFill>
                  <a:srgbClr val="1C1C1C"/>
                </a:solidFill>
                <a:latin typeface="Avenir Light"/>
              </a:rPr>
              <a:t>à</a:t>
            </a:r>
            <a:r>
              <a:rPr lang="en-US" sz="3500" dirty="0">
                <a:solidFill>
                  <a:srgbClr val="1C1C1C"/>
                </a:solidFill>
                <a:latin typeface="Avenir Light"/>
              </a:rPr>
              <a:t> des fins </a:t>
            </a:r>
            <a:r>
              <a:rPr lang="en-US" sz="3500" dirty="0" err="1">
                <a:solidFill>
                  <a:srgbClr val="1C1C1C"/>
                </a:solidFill>
                <a:latin typeface="Avenir Light"/>
              </a:rPr>
              <a:t>d’exploitation</a:t>
            </a:r>
            <a:r>
              <a:rPr lang="en-US" sz="3500" dirty="0">
                <a:solidFill>
                  <a:srgbClr val="1C1C1C"/>
                </a:solidFill>
                <a:latin typeface="Avenir Light"/>
              </a:rPr>
              <a:t> </a:t>
            </a:r>
            <a:r>
              <a:rPr lang="en-US" sz="3500" dirty="0" err="1">
                <a:solidFill>
                  <a:srgbClr val="1C1C1C"/>
                </a:solidFill>
                <a:latin typeface="Avenir Light"/>
              </a:rPr>
              <a:t>sexuelle</a:t>
            </a:r>
            <a:r>
              <a:rPr lang="en-US" sz="3500" dirty="0">
                <a:solidFill>
                  <a:srgbClr val="1C1C1C"/>
                </a:solidFill>
                <a:latin typeface="Avenir Light"/>
              </a:rPr>
              <a:t> </a:t>
            </a:r>
            <a:r>
              <a:rPr lang="en-US" sz="3500" dirty="0" err="1">
                <a:solidFill>
                  <a:srgbClr val="1C1C1C"/>
                </a:solidFill>
                <a:latin typeface="Avenir Light"/>
              </a:rPr>
              <a:t>en</a:t>
            </a:r>
            <a:r>
              <a:rPr lang="en-US" sz="3500" dirty="0">
                <a:solidFill>
                  <a:srgbClr val="1C1C1C"/>
                </a:solidFill>
                <a:latin typeface="Avenir Light"/>
              </a:rPr>
              <a:t> </a:t>
            </a:r>
            <a:r>
              <a:rPr lang="en-US" sz="3500" dirty="0" err="1">
                <a:solidFill>
                  <a:srgbClr val="1C1C1C"/>
                </a:solidFill>
                <a:latin typeface="Avenir Light"/>
              </a:rPr>
              <a:t>ligne</a:t>
            </a:r>
            <a:r>
              <a:rPr lang="en-US" sz="3500" dirty="0">
                <a:solidFill>
                  <a:srgbClr val="1C1C1C"/>
                </a:solidFill>
                <a:latin typeface="Avenir Light"/>
              </a:rPr>
              <a:t>.</a:t>
            </a:r>
          </a:p>
          <a:p>
            <a:pPr marL="1143000" indent="-457200">
              <a:lnSpc>
                <a:spcPts val="5600"/>
              </a:lnSpc>
              <a:spcAft>
                <a:spcPts val="2400"/>
              </a:spcAft>
              <a:buFont typeface="Arial" panose="020B0604020202020204" pitchFamily="34" charset="0"/>
              <a:buChar char="•"/>
            </a:pPr>
            <a:r>
              <a:rPr lang="en-US" sz="3200" dirty="0">
                <a:solidFill>
                  <a:srgbClr val="636882"/>
                </a:solidFill>
                <a:latin typeface="Avenir Light"/>
              </a:rPr>
              <a:t>Donne des conseils de </a:t>
            </a:r>
            <a:r>
              <a:rPr lang="en-US" sz="3200" dirty="0" err="1">
                <a:solidFill>
                  <a:srgbClr val="636882"/>
                </a:solidFill>
                <a:latin typeface="Avenir Light"/>
              </a:rPr>
              <a:t>sécurité</a:t>
            </a:r>
            <a:r>
              <a:rPr lang="en-US" sz="3200" dirty="0">
                <a:solidFill>
                  <a:srgbClr val="636882"/>
                </a:solidFill>
                <a:latin typeface="Avenir Light"/>
              </a:rPr>
              <a:t>.</a:t>
            </a:r>
          </a:p>
          <a:p>
            <a:pPr marL="1143000" indent="-457200">
              <a:lnSpc>
                <a:spcPts val="5600"/>
              </a:lnSpc>
              <a:spcAft>
                <a:spcPts val="2400"/>
              </a:spcAft>
              <a:buFont typeface="Arial" panose="020B0604020202020204" pitchFamily="34" charset="0"/>
              <a:buChar char="•"/>
            </a:pPr>
            <a:r>
              <a:rPr lang="en-US" sz="3200" dirty="0">
                <a:solidFill>
                  <a:srgbClr val="636882"/>
                </a:solidFill>
                <a:latin typeface="Avenir Light"/>
              </a:rPr>
              <a:t>Partage les </a:t>
            </a:r>
            <a:r>
              <a:rPr lang="en-US" sz="3200" dirty="0" err="1">
                <a:solidFill>
                  <a:srgbClr val="636882"/>
                </a:solidFill>
                <a:latin typeface="Avenir Light"/>
              </a:rPr>
              <a:t>ressources</a:t>
            </a:r>
            <a:r>
              <a:rPr lang="en-US" sz="3200" dirty="0">
                <a:solidFill>
                  <a:srgbClr val="636882"/>
                </a:solidFill>
                <a:latin typeface="Avenir Light"/>
              </a:rPr>
              <a:t> </a:t>
            </a:r>
            <a:r>
              <a:rPr lang="en-US" sz="3200" dirty="0" err="1">
                <a:solidFill>
                  <a:srgbClr val="636882"/>
                </a:solidFill>
                <a:latin typeface="Avenir Light"/>
              </a:rPr>
              <a:t>communautaires</a:t>
            </a:r>
            <a:r>
              <a:rPr lang="en-US" sz="3200" dirty="0">
                <a:solidFill>
                  <a:srgbClr val="636882"/>
                </a:solidFill>
                <a:latin typeface="Avenir Light"/>
              </a:rPr>
              <a:t> </a:t>
            </a:r>
            <a:r>
              <a:rPr lang="en-US" sz="3200" dirty="0" err="1">
                <a:solidFill>
                  <a:srgbClr val="636882"/>
                </a:solidFill>
                <a:latin typeface="Avenir Light"/>
              </a:rPr>
              <a:t>pouvant</a:t>
            </a:r>
            <a:r>
              <a:rPr lang="en-US" sz="3200" dirty="0">
                <a:solidFill>
                  <a:srgbClr val="636882"/>
                </a:solidFill>
                <a:latin typeface="Avenir Light"/>
              </a:rPr>
              <a:t> aider les </a:t>
            </a:r>
            <a:r>
              <a:rPr lang="en-US" sz="3200" dirty="0" err="1">
                <a:solidFill>
                  <a:srgbClr val="636882"/>
                </a:solidFill>
                <a:latin typeface="Avenir Light"/>
              </a:rPr>
              <a:t>victimes</a:t>
            </a:r>
            <a:r>
              <a:rPr lang="en-US" sz="3200" dirty="0">
                <a:solidFill>
                  <a:srgbClr val="636882"/>
                </a:solidFill>
                <a:latin typeface="Avenir Light"/>
              </a:rPr>
              <a:t> </a:t>
            </a:r>
            <a:r>
              <a:rPr lang="en-US" sz="3200" dirty="0" err="1">
                <a:solidFill>
                  <a:srgbClr val="636882"/>
                </a:solidFill>
                <a:latin typeface="Avenir Light"/>
              </a:rPr>
              <a:t>ou</a:t>
            </a:r>
            <a:r>
              <a:rPr lang="en-US" sz="3200" dirty="0">
                <a:solidFill>
                  <a:srgbClr val="636882"/>
                </a:solidFill>
                <a:latin typeface="Avenir Light"/>
              </a:rPr>
              <a:t> les aidants.</a:t>
            </a:r>
          </a:p>
          <a:p>
            <a:pPr marL="1143000" indent="-457200">
              <a:lnSpc>
                <a:spcPts val="5600"/>
              </a:lnSpc>
              <a:buFont typeface="Arial" panose="020B0604020202020204" pitchFamily="34" charset="0"/>
              <a:buChar char="•"/>
            </a:pPr>
            <a:r>
              <a:rPr lang="en-US" sz="3200" dirty="0">
                <a:solidFill>
                  <a:srgbClr val="636882"/>
                </a:solidFill>
                <a:latin typeface="Avenir Light"/>
              </a:rPr>
              <a:t>Les affiches </a:t>
            </a:r>
            <a:r>
              <a:rPr lang="en-US" sz="3200" dirty="0" err="1">
                <a:solidFill>
                  <a:srgbClr val="636882"/>
                </a:solidFill>
                <a:latin typeface="Avenir Light"/>
              </a:rPr>
              <a:t>pourraient</a:t>
            </a:r>
            <a:r>
              <a:rPr lang="en-US" sz="3200" dirty="0">
                <a:solidFill>
                  <a:srgbClr val="636882"/>
                </a:solidFill>
                <a:latin typeface="Avenir Light"/>
              </a:rPr>
              <a:t> </a:t>
            </a:r>
            <a:r>
              <a:rPr lang="en-US" sz="3200" dirty="0" err="1">
                <a:solidFill>
                  <a:srgbClr val="636882"/>
                </a:solidFill>
                <a:latin typeface="Avenir Light"/>
              </a:rPr>
              <a:t>être</a:t>
            </a:r>
            <a:r>
              <a:rPr lang="en-US" sz="3200" dirty="0">
                <a:solidFill>
                  <a:srgbClr val="636882"/>
                </a:solidFill>
                <a:latin typeface="Avenir Light"/>
              </a:rPr>
              <a:t> </a:t>
            </a:r>
            <a:r>
              <a:rPr lang="en-US" sz="3200" dirty="0" err="1">
                <a:solidFill>
                  <a:srgbClr val="636882"/>
                </a:solidFill>
                <a:latin typeface="Avenir Light"/>
              </a:rPr>
              <a:t>affichées</a:t>
            </a:r>
            <a:r>
              <a:rPr lang="en-US" sz="3200" dirty="0">
                <a:solidFill>
                  <a:srgbClr val="636882"/>
                </a:solidFill>
                <a:latin typeface="Avenir Light"/>
              </a:rPr>
              <a:t> </a:t>
            </a:r>
            <a:r>
              <a:rPr lang="en-US" sz="3200" dirty="0" err="1">
                <a:solidFill>
                  <a:srgbClr val="636882"/>
                </a:solidFill>
                <a:latin typeface="Avenir Light"/>
              </a:rPr>
              <a:t>en</a:t>
            </a:r>
            <a:r>
              <a:rPr lang="en-US" sz="3200" dirty="0">
                <a:solidFill>
                  <a:srgbClr val="636882"/>
                </a:solidFill>
                <a:latin typeface="Avenir Light"/>
              </a:rPr>
              <a:t> </a:t>
            </a:r>
            <a:r>
              <a:rPr lang="en-US" sz="3200" dirty="0" err="1">
                <a:solidFill>
                  <a:srgbClr val="636882"/>
                </a:solidFill>
                <a:latin typeface="Avenir Light"/>
              </a:rPr>
              <a:t>classe</a:t>
            </a:r>
            <a:r>
              <a:rPr lang="en-US" sz="3200" dirty="0">
                <a:solidFill>
                  <a:srgbClr val="636882"/>
                </a:solidFill>
                <a:latin typeface="Avenir Light"/>
              </a:rPr>
              <a:t> </a:t>
            </a:r>
            <a:r>
              <a:rPr lang="en-US" sz="3200" dirty="0" err="1">
                <a:solidFill>
                  <a:srgbClr val="636882"/>
                </a:solidFill>
                <a:latin typeface="Avenir Light"/>
              </a:rPr>
              <a:t>ou</a:t>
            </a:r>
            <a:r>
              <a:rPr lang="en-US" sz="3200" dirty="0">
                <a:solidFill>
                  <a:srgbClr val="636882"/>
                </a:solidFill>
                <a:latin typeface="Avenir Light"/>
              </a:rPr>
              <a:t> dans </a:t>
            </a:r>
            <a:r>
              <a:rPr lang="en-US" sz="3200" dirty="0" err="1">
                <a:solidFill>
                  <a:srgbClr val="636882"/>
                </a:solidFill>
                <a:latin typeface="Avenir Light"/>
              </a:rPr>
              <a:t>l’école</a:t>
            </a:r>
            <a:r>
              <a:rPr lang="en-US" sz="3200" dirty="0">
                <a:solidFill>
                  <a:srgbClr val="636882"/>
                </a:solidFill>
                <a:latin typeface="Avenir Light"/>
              </a:rPr>
              <a:t>.</a:t>
            </a:r>
          </a:p>
        </p:txBody>
      </p:sp>
      <p:pic>
        <p:nvPicPr>
          <p:cNvPr id="22530" name="Picture 2">
            <a:extLst>
              <a:ext uri="{FF2B5EF4-FFF2-40B4-BE49-F238E27FC236}">
                <a16:creationId xmlns:a16="http://schemas.microsoft.com/office/drawing/2014/main" id="{AFE1817C-FCDD-C9FF-A433-2478E5AEB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0" y="2563656"/>
            <a:ext cx="5080000" cy="71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044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457200" y="0"/>
            <a:ext cx="18924494" cy="10287000"/>
            <a:chOff x="0" y="0"/>
            <a:chExt cx="3340921" cy="2709333"/>
          </a:xfrm>
        </p:grpSpPr>
        <p:sp>
          <p:nvSpPr>
            <p:cNvPr id="6" name="Freeform 6"/>
            <p:cNvSpPr/>
            <p:nvPr/>
          </p:nvSpPr>
          <p:spPr>
            <a:xfrm>
              <a:off x="0" y="0"/>
              <a:ext cx="3340921" cy="2709333"/>
            </a:xfrm>
            <a:custGeom>
              <a:avLst/>
              <a:gdLst/>
              <a:ahLst/>
              <a:cxnLst/>
              <a:rect l="l" t="t" r="r" b="b"/>
              <a:pathLst>
                <a:path w="3340921" h="2709333">
                  <a:moveTo>
                    <a:pt x="0" y="0"/>
                  </a:moveTo>
                  <a:lnTo>
                    <a:pt x="3340921" y="0"/>
                  </a:lnTo>
                  <a:lnTo>
                    <a:pt x="3340921" y="2709333"/>
                  </a:lnTo>
                  <a:lnTo>
                    <a:pt x="0" y="2709333"/>
                  </a:lnTo>
                  <a:close/>
                </a:path>
              </a:pathLst>
            </a:custGeom>
            <a:solidFill>
              <a:srgbClr val="F0F0F0"/>
            </a:solidFill>
          </p:spPr>
          <p:txBody>
            <a:bodyPr/>
            <a:lstStyle/>
            <a:p>
              <a:endParaRPr lang="en-US"/>
            </a:p>
          </p:txBody>
        </p:sp>
        <p:sp>
          <p:nvSpPr>
            <p:cNvPr id="7" name="TextBox 7"/>
            <p:cNvSpPr txBox="1"/>
            <p:nvPr/>
          </p:nvSpPr>
          <p:spPr>
            <a:xfrm>
              <a:off x="0" y="-38100"/>
              <a:ext cx="3340921" cy="274743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0" y="745545"/>
            <a:ext cx="4753535" cy="861005"/>
          </a:xfrm>
          <a:prstGeom prst="rect">
            <a:avLst/>
          </a:prstGeom>
        </p:spPr>
        <p:txBody>
          <a:bodyPr lIns="0" tIns="0" rIns="0" bIns="0" rtlCol="0" anchor="t">
            <a:spAutoFit/>
          </a:bodyPr>
          <a:lstStyle/>
          <a:p>
            <a:pPr algn="ctr">
              <a:lnSpc>
                <a:spcPts val="6999"/>
              </a:lnSpc>
              <a:spcBef>
                <a:spcPct val="0"/>
              </a:spcBef>
            </a:pPr>
            <a:r>
              <a:rPr lang="en-US" sz="4999" dirty="0" err="1">
                <a:solidFill>
                  <a:srgbClr val="1C1C1C"/>
                </a:solidFill>
                <a:latin typeface="Avenir Bold"/>
              </a:rPr>
              <a:t>Discutons-en</a:t>
            </a:r>
            <a:endParaRPr lang="en-US" sz="4999" dirty="0">
              <a:solidFill>
                <a:srgbClr val="1C1C1C"/>
              </a:solidFill>
              <a:latin typeface="Avenir Bold"/>
            </a:endParaRPr>
          </a:p>
        </p:txBody>
      </p:sp>
      <p:sp>
        <p:nvSpPr>
          <p:cNvPr id="11" name="TextBox 11"/>
          <p:cNvSpPr txBox="1"/>
          <p:nvPr/>
        </p:nvSpPr>
        <p:spPr>
          <a:xfrm>
            <a:off x="685800" y="2555875"/>
            <a:ext cx="7086600" cy="5697714"/>
          </a:xfrm>
          <a:prstGeom prst="rect">
            <a:avLst/>
          </a:prstGeom>
        </p:spPr>
        <p:txBody>
          <a:bodyPr wrap="square" lIns="0" tIns="0" rIns="0" bIns="0" rtlCol="0" anchor="t">
            <a:spAutoFit/>
          </a:bodyPr>
          <a:lstStyle/>
          <a:p>
            <a:pPr marL="457200" indent="-457200">
              <a:lnSpc>
                <a:spcPts val="5600"/>
              </a:lnSpc>
              <a:buFont typeface="Arial" panose="020B0604020202020204" pitchFamily="34" charset="0"/>
              <a:buChar char="•"/>
            </a:pPr>
            <a:r>
              <a:rPr lang="en-US" sz="3500" dirty="0" err="1">
                <a:solidFill>
                  <a:srgbClr val="1C1C1C"/>
                </a:solidFill>
                <a:latin typeface="Avenir Light"/>
              </a:rPr>
              <a:t>Quel</a:t>
            </a:r>
            <a:r>
              <a:rPr lang="en-US" sz="3500" dirty="0">
                <a:solidFill>
                  <a:srgbClr val="1C1C1C"/>
                </a:solidFill>
                <a:latin typeface="Avenir Light"/>
              </a:rPr>
              <a:t> </a:t>
            </a:r>
            <a:r>
              <a:rPr lang="en-US" sz="3500" dirty="0" err="1">
                <a:solidFill>
                  <a:srgbClr val="1C1C1C"/>
                </a:solidFill>
                <a:latin typeface="Avenir Light"/>
              </a:rPr>
              <a:t>est</a:t>
            </a:r>
            <a:r>
              <a:rPr lang="en-US" sz="3500" dirty="0">
                <a:solidFill>
                  <a:srgbClr val="1C1C1C"/>
                </a:solidFill>
                <a:latin typeface="Avenir Light"/>
              </a:rPr>
              <a:t> </a:t>
            </a:r>
            <a:r>
              <a:rPr lang="en-US" sz="3500" dirty="0" err="1">
                <a:solidFill>
                  <a:srgbClr val="1C1C1C"/>
                </a:solidFill>
                <a:latin typeface="Avenir Light"/>
              </a:rPr>
              <a:t>l’objectif</a:t>
            </a:r>
            <a:r>
              <a:rPr lang="en-US" sz="3500" dirty="0">
                <a:solidFill>
                  <a:srgbClr val="1C1C1C"/>
                </a:solidFill>
                <a:latin typeface="Avenir Light"/>
              </a:rPr>
              <a:t> </a:t>
            </a:r>
            <a:r>
              <a:rPr lang="en-US" sz="3500" dirty="0" err="1">
                <a:solidFill>
                  <a:srgbClr val="1C1C1C"/>
                </a:solidFill>
                <a:latin typeface="Avenir Light"/>
              </a:rPr>
              <a:t>d’une</a:t>
            </a:r>
            <a:r>
              <a:rPr lang="en-US" sz="3500" dirty="0">
                <a:solidFill>
                  <a:srgbClr val="1C1C1C"/>
                </a:solidFill>
                <a:latin typeface="Avenir Light"/>
              </a:rPr>
              <a:t> affiche?</a:t>
            </a:r>
          </a:p>
          <a:p>
            <a:pPr marL="457200" indent="-457200">
              <a:lnSpc>
                <a:spcPts val="5600"/>
              </a:lnSpc>
              <a:buFont typeface="Arial" panose="020B0604020202020204" pitchFamily="34" charset="0"/>
              <a:buChar char="•"/>
            </a:pPr>
            <a:endParaRPr lang="en-US" sz="3500" dirty="0">
              <a:solidFill>
                <a:srgbClr val="1C1C1C"/>
              </a:solidFill>
              <a:latin typeface="Avenir Light"/>
            </a:endParaRPr>
          </a:p>
          <a:p>
            <a:pPr marL="457200" indent="-457200">
              <a:lnSpc>
                <a:spcPts val="5600"/>
              </a:lnSpc>
              <a:buFont typeface="Arial" panose="020B0604020202020204" pitchFamily="34" charset="0"/>
              <a:buChar char="•"/>
            </a:pPr>
            <a:r>
              <a:rPr lang="en-US" sz="3500" dirty="0" err="1">
                <a:solidFill>
                  <a:srgbClr val="1C1C1C"/>
                </a:solidFill>
                <a:latin typeface="Avenir Light"/>
              </a:rPr>
              <a:t>Quelles</a:t>
            </a:r>
            <a:r>
              <a:rPr lang="en-US" sz="3500" dirty="0">
                <a:solidFill>
                  <a:srgbClr val="1C1C1C"/>
                </a:solidFill>
                <a:latin typeface="Avenir Light"/>
              </a:rPr>
              <a:t> </a:t>
            </a:r>
            <a:r>
              <a:rPr lang="en-US" sz="3500" dirty="0" err="1">
                <a:solidFill>
                  <a:srgbClr val="1C1C1C"/>
                </a:solidFill>
                <a:latin typeface="Avenir Light"/>
              </a:rPr>
              <a:t>sont</a:t>
            </a:r>
            <a:r>
              <a:rPr lang="en-US" sz="3500" dirty="0">
                <a:solidFill>
                  <a:srgbClr val="1C1C1C"/>
                </a:solidFill>
                <a:latin typeface="Avenir Light"/>
              </a:rPr>
              <a:t> les </a:t>
            </a:r>
            <a:r>
              <a:rPr lang="en-US" sz="3500" dirty="0" err="1">
                <a:solidFill>
                  <a:srgbClr val="1C1C1C"/>
                </a:solidFill>
                <a:latin typeface="Avenir Light"/>
              </a:rPr>
              <a:t>caractéristiques</a:t>
            </a:r>
            <a:r>
              <a:rPr lang="en-US" sz="3500" dirty="0">
                <a:solidFill>
                  <a:srgbClr val="1C1C1C"/>
                </a:solidFill>
                <a:latin typeface="Avenir Light"/>
              </a:rPr>
              <a:t> de conception de </a:t>
            </a:r>
            <a:r>
              <a:rPr lang="en-US" sz="3500" dirty="0" err="1">
                <a:solidFill>
                  <a:srgbClr val="1C1C1C"/>
                </a:solidFill>
                <a:latin typeface="Avenir Light"/>
              </a:rPr>
              <a:t>bonnes</a:t>
            </a:r>
            <a:r>
              <a:rPr lang="en-US" sz="3500" dirty="0">
                <a:solidFill>
                  <a:srgbClr val="1C1C1C"/>
                </a:solidFill>
                <a:latin typeface="Avenir Light"/>
              </a:rPr>
              <a:t> affiches?</a:t>
            </a:r>
          </a:p>
          <a:p>
            <a:pPr marL="457200" indent="-457200">
              <a:lnSpc>
                <a:spcPts val="5600"/>
              </a:lnSpc>
              <a:buFont typeface="Arial" panose="020B0604020202020204" pitchFamily="34" charset="0"/>
              <a:buChar char="•"/>
            </a:pPr>
            <a:endParaRPr lang="en-US" sz="3500" dirty="0">
              <a:solidFill>
                <a:srgbClr val="1C1C1C"/>
              </a:solidFill>
              <a:latin typeface="Avenir Light"/>
            </a:endParaRPr>
          </a:p>
          <a:p>
            <a:pPr marL="457200" indent="-457200">
              <a:lnSpc>
                <a:spcPts val="5600"/>
              </a:lnSpc>
              <a:buFont typeface="Arial" panose="020B0604020202020204" pitchFamily="34" charset="0"/>
              <a:buChar char="•"/>
            </a:pPr>
            <a:r>
              <a:rPr lang="en-US" sz="3500" dirty="0" err="1">
                <a:solidFill>
                  <a:srgbClr val="1C1C1C"/>
                </a:solidFill>
                <a:latin typeface="Avenir Light"/>
              </a:rPr>
              <a:t>Quels</a:t>
            </a:r>
            <a:r>
              <a:rPr lang="en-US" sz="3500" dirty="0">
                <a:solidFill>
                  <a:srgbClr val="1C1C1C"/>
                </a:solidFill>
                <a:latin typeface="Avenir Light"/>
              </a:rPr>
              <a:t> </a:t>
            </a:r>
            <a:r>
              <a:rPr lang="en-US" sz="3500" dirty="0" err="1">
                <a:solidFill>
                  <a:srgbClr val="1C1C1C"/>
                </a:solidFill>
                <a:latin typeface="Avenir Light"/>
              </a:rPr>
              <a:t>outils</a:t>
            </a:r>
            <a:r>
              <a:rPr lang="en-US" sz="3500" dirty="0">
                <a:solidFill>
                  <a:srgbClr val="1C1C1C"/>
                </a:solidFill>
                <a:latin typeface="Avenir Light"/>
              </a:rPr>
              <a:t> </a:t>
            </a:r>
            <a:r>
              <a:rPr lang="en-US" sz="3500" dirty="0" err="1">
                <a:solidFill>
                  <a:srgbClr val="1C1C1C"/>
                </a:solidFill>
                <a:latin typeface="Avenir Light"/>
              </a:rPr>
              <a:t>pourrais-tu</a:t>
            </a:r>
            <a:r>
              <a:rPr lang="en-US" sz="3500" dirty="0">
                <a:solidFill>
                  <a:srgbClr val="1C1C1C"/>
                </a:solidFill>
                <a:latin typeface="Avenir Light"/>
              </a:rPr>
              <a:t> </a:t>
            </a:r>
            <a:r>
              <a:rPr lang="en-US" sz="3500" dirty="0" err="1">
                <a:solidFill>
                  <a:srgbClr val="1C1C1C"/>
                </a:solidFill>
                <a:latin typeface="Avenir Light"/>
              </a:rPr>
              <a:t>utiliser</a:t>
            </a:r>
            <a:r>
              <a:rPr lang="en-US" sz="3500" dirty="0">
                <a:solidFill>
                  <a:srgbClr val="1C1C1C"/>
                </a:solidFill>
                <a:latin typeface="Avenir Light"/>
              </a:rPr>
              <a:t> pour </a:t>
            </a:r>
            <a:r>
              <a:rPr lang="en-US" sz="3500" dirty="0" err="1">
                <a:solidFill>
                  <a:srgbClr val="1C1C1C"/>
                </a:solidFill>
                <a:latin typeface="Avenir Light"/>
              </a:rPr>
              <a:t>créer</a:t>
            </a:r>
            <a:r>
              <a:rPr lang="en-US" sz="3500" dirty="0">
                <a:solidFill>
                  <a:srgbClr val="1C1C1C"/>
                </a:solidFill>
                <a:latin typeface="Avenir Light"/>
              </a:rPr>
              <a:t> </a:t>
            </a:r>
            <a:r>
              <a:rPr lang="en-US" sz="3500" dirty="0" err="1">
                <a:solidFill>
                  <a:srgbClr val="1C1C1C"/>
                </a:solidFill>
                <a:latin typeface="Avenir Light"/>
              </a:rPr>
              <a:t>une</a:t>
            </a:r>
            <a:r>
              <a:rPr lang="en-US" sz="3500" dirty="0">
                <a:solidFill>
                  <a:srgbClr val="1C1C1C"/>
                </a:solidFill>
                <a:latin typeface="Avenir Light"/>
              </a:rPr>
              <a:t> affiche?</a:t>
            </a:r>
          </a:p>
        </p:txBody>
      </p:sp>
      <p:pic>
        <p:nvPicPr>
          <p:cNvPr id="23554" name="Picture 2">
            <a:extLst>
              <a:ext uri="{FF2B5EF4-FFF2-40B4-BE49-F238E27FC236}">
                <a16:creationId xmlns:a16="http://schemas.microsoft.com/office/drawing/2014/main" id="{B126F7BA-2884-6F77-EEDE-FF15AA920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6600" y="2804407"/>
            <a:ext cx="92456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115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34634" cy="10287000"/>
            <a:chOff x="0" y="0"/>
            <a:chExt cx="167146" cy="2709333"/>
          </a:xfrm>
        </p:grpSpPr>
        <p:sp>
          <p:nvSpPr>
            <p:cNvPr id="3" name="Freeform 3"/>
            <p:cNvSpPr/>
            <p:nvPr/>
          </p:nvSpPr>
          <p:spPr>
            <a:xfrm>
              <a:off x="0" y="0"/>
              <a:ext cx="167146" cy="2709333"/>
            </a:xfrm>
            <a:custGeom>
              <a:avLst/>
              <a:gdLst/>
              <a:ahLst/>
              <a:cxnLst/>
              <a:rect l="l" t="t" r="r" b="b"/>
              <a:pathLst>
                <a:path w="167146" h="2709333">
                  <a:moveTo>
                    <a:pt x="0" y="0"/>
                  </a:moveTo>
                  <a:lnTo>
                    <a:pt x="167146" y="0"/>
                  </a:lnTo>
                  <a:lnTo>
                    <a:pt x="167146" y="2709333"/>
                  </a:lnTo>
                  <a:lnTo>
                    <a:pt x="0" y="2709333"/>
                  </a:lnTo>
                  <a:close/>
                </a:path>
              </a:pathLst>
            </a:custGeom>
            <a:solidFill>
              <a:srgbClr val="C0C6CF"/>
            </a:solidFill>
          </p:spPr>
          <p:txBody>
            <a:bodyPr/>
            <a:lstStyle/>
            <a:p>
              <a:endParaRPr lang="en-US"/>
            </a:p>
          </p:txBody>
        </p:sp>
        <p:sp>
          <p:nvSpPr>
            <p:cNvPr id="4" name="TextBox 4"/>
            <p:cNvSpPr txBox="1"/>
            <p:nvPr/>
          </p:nvSpPr>
          <p:spPr>
            <a:xfrm>
              <a:off x="0" y="-38100"/>
              <a:ext cx="167146"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34634" y="0"/>
            <a:ext cx="17832660" cy="10287000"/>
            <a:chOff x="0" y="0"/>
            <a:chExt cx="4696668" cy="2709333"/>
          </a:xfrm>
        </p:grpSpPr>
        <p:sp>
          <p:nvSpPr>
            <p:cNvPr id="6" name="Freeform 6"/>
            <p:cNvSpPr/>
            <p:nvPr/>
          </p:nvSpPr>
          <p:spPr>
            <a:xfrm>
              <a:off x="0" y="0"/>
              <a:ext cx="4696668" cy="2709333"/>
            </a:xfrm>
            <a:custGeom>
              <a:avLst/>
              <a:gdLst/>
              <a:ahLst/>
              <a:cxnLst/>
              <a:rect l="l" t="t" r="r" b="b"/>
              <a:pathLst>
                <a:path w="4696668" h="2709333">
                  <a:moveTo>
                    <a:pt x="0" y="0"/>
                  </a:moveTo>
                  <a:lnTo>
                    <a:pt x="4696668" y="0"/>
                  </a:lnTo>
                  <a:lnTo>
                    <a:pt x="4696668" y="2709333"/>
                  </a:lnTo>
                  <a:lnTo>
                    <a:pt x="0" y="2709333"/>
                  </a:lnTo>
                  <a:close/>
                </a:path>
              </a:pathLst>
            </a:custGeom>
            <a:solidFill>
              <a:srgbClr val="F0F0F0"/>
            </a:solidFill>
          </p:spPr>
          <p:txBody>
            <a:bodyPr/>
            <a:lstStyle/>
            <a:p>
              <a:endParaRPr lang="en-US"/>
            </a:p>
          </p:txBody>
        </p:sp>
        <p:sp>
          <p:nvSpPr>
            <p:cNvPr id="7" name="TextBox 7"/>
            <p:cNvSpPr txBox="1"/>
            <p:nvPr/>
          </p:nvSpPr>
          <p:spPr>
            <a:xfrm>
              <a:off x="0" y="-38100"/>
              <a:ext cx="4696668" cy="2747433"/>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634634" y="-725735"/>
            <a:ext cx="4267696" cy="4267696"/>
          </a:xfrm>
          <a:custGeom>
            <a:avLst/>
            <a:gdLst/>
            <a:ahLst/>
            <a:cxnLst/>
            <a:rect l="l" t="t" r="r" b="b"/>
            <a:pathLst>
              <a:path w="4267696" h="4267696">
                <a:moveTo>
                  <a:pt x="0" y="0"/>
                </a:moveTo>
                <a:lnTo>
                  <a:pt x="4267696" y="0"/>
                </a:lnTo>
                <a:lnTo>
                  <a:pt x="4267696" y="4267696"/>
                </a:lnTo>
                <a:lnTo>
                  <a:pt x="0" y="4267696"/>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4876352" y="624998"/>
            <a:ext cx="9349224" cy="861005"/>
          </a:xfrm>
          <a:prstGeom prst="rect">
            <a:avLst/>
          </a:prstGeom>
        </p:spPr>
        <p:txBody>
          <a:bodyPr lIns="0" tIns="0" rIns="0" bIns="0" rtlCol="0" anchor="t">
            <a:spAutoFit/>
          </a:bodyPr>
          <a:lstStyle/>
          <a:p>
            <a:pPr algn="ctr">
              <a:lnSpc>
                <a:spcPts val="6999"/>
              </a:lnSpc>
              <a:spcBef>
                <a:spcPct val="0"/>
              </a:spcBef>
            </a:pPr>
            <a:r>
              <a:rPr lang="en-US" sz="4999" dirty="0" err="1">
                <a:solidFill>
                  <a:srgbClr val="1C1C1C"/>
                </a:solidFill>
                <a:latin typeface="Avenir Bold"/>
              </a:rPr>
              <a:t>Partageons</a:t>
            </a:r>
            <a:r>
              <a:rPr lang="en-US" sz="4999" dirty="0">
                <a:solidFill>
                  <a:srgbClr val="1C1C1C"/>
                </a:solidFill>
                <a:latin typeface="Avenir Bold"/>
              </a:rPr>
              <a:t> </a:t>
            </a:r>
            <a:r>
              <a:rPr lang="en-US" sz="4999" dirty="0" err="1">
                <a:solidFill>
                  <a:srgbClr val="1C1C1C"/>
                </a:solidFill>
                <a:latin typeface="Avenir Bold"/>
              </a:rPr>
              <a:t>nos</a:t>
            </a:r>
            <a:r>
              <a:rPr lang="en-US" sz="4999" dirty="0">
                <a:solidFill>
                  <a:srgbClr val="1C1C1C"/>
                </a:solidFill>
                <a:latin typeface="Avenir Bold"/>
              </a:rPr>
              <a:t> affiches</a:t>
            </a:r>
          </a:p>
        </p:txBody>
      </p:sp>
      <p:sp>
        <p:nvSpPr>
          <p:cNvPr id="11" name="TextBox 11"/>
          <p:cNvSpPr txBox="1"/>
          <p:nvPr/>
        </p:nvSpPr>
        <p:spPr>
          <a:xfrm>
            <a:off x="1399558" y="2657732"/>
            <a:ext cx="12826018" cy="3228769"/>
          </a:xfrm>
          <a:prstGeom prst="rect">
            <a:avLst/>
          </a:prstGeom>
        </p:spPr>
        <p:txBody>
          <a:bodyPr wrap="square" lIns="0" tIns="0" rIns="0" bIns="0" rtlCol="0" anchor="t">
            <a:spAutoFit/>
          </a:bodyPr>
          <a:lstStyle/>
          <a:p>
            <a:pPr marL="571500" indent="-571500">
              <a:lnSpc>
                <a:spcPts val="6400"/>
              </a:lnSpc>
              <a:spcBef>
                <a:spcPct val="0"/>
              </a:spcBef>
              <a:buFont typeface="Arial" panose="020B0604020202020204" pitchFamily="34" charset="0"/>
              <a:buChar char="•"/>
            </a:pPr>
            <a:r>
              <a:rPr lang="en-US" sz="4000" dirty="0" err="1">
                <a:solidFill>
                  <a:srgbClr val="1C1C1C"/>
                </a:solidFill>
                <a:latin typeface="Avenir"/>
              </a:rPr>
              <a:t>Partagez</a:t>
            </a:r>
            <a:r>
              <a:rPr lang="en-US" sz="4000" dirty="0">
                <a:solidFill>
                  <a:srgbClr val="1C1C1C"/>
                </a:solidFill>
                <a:latin typeface="Avenir"/>
              </a:rPr>
              <a:t> </a:t>
            </a:r>
            <a:r>
              <a:rPr lang="en-US" sz="4000" dirty="0" err="1">
                <a:solidFill>
                  <a:srgbClr val="1C1C1C"/>
                </a:solidFill>
                <a:latin typeface="Avenir"/>
              </a:rPr>
              <a:t>vos</a:t>
            </a:r>
            <a:r>
              <a:rPr lang="en-US" sz="4000" dirty="0">
                <a:solidFill>
                  <a:srgbClr val="1C1C1C"/>
                </a:solidFill>
                <a:latin typeface="Avenir"/>
              </a:rPr>
              <a:t> affiches avec </a:t>
            </a:r>
            <a:r>
              <a:rPr lang="en-US" sz="4000" dirty="0" err="1">
                <a:solidFill>
                  <a:srgbClr val="1C1C1C"/>
                </a:solidFill>
                <a:latin typeface="Avenir"/>
              </a:rPr>
              <a:t>l’ensemble</a:t>
            </a:r>
            <a:r>
              <a:rPr lang="en-US" sz="4000" dirty="0">
                <a:solidFill>
                  <a:srgbClr val="1C1C1C"/>
                </a:solidFill>
                <a:latin typeface="Avenir"/>
              </a:rPr>
              <a:t> de la </a:t>
            </a:r>
            <a:r>
              <a:rPr lang="en-US" sz="4000" dirty="0" err="1">
                <a:solidFill>
                  <a:srgbClr val="1C1C1C"/>
                </a:solidFill>
                <a:latin typeface="Avenir"/>
              </a:rPr>
              <a:t>classe</a:t>
            </a:r>
            <a:r>
              <a:rPr lang="en-US" sz="4000" dirty="0">
                <a:solidFill>
                  <a:srgbClr val="1C1C1C"/>
                </a:solidFill>
                <a:latin typeface="Avenir"/>
              </a:rPr>
              <a:t>.</a:t>
            </a:r>
          </a:p>
          <a:p>
            <a:pPr marL="571500" indent="-571500">
              <a:lnSpc>
                <a:spcPts val="6400"/>
              </a:lnSpc>
              <a:spcBef>
                <a:spcPct val="0"/>
              </a:spcBef>
              <a:buFont typeface="Arial" panose="020B0604020202020204" pitchFamily="34" charset="0"/>
              <a:buChar char="•"/>
            </a:pPr>
            <a:endParaRPr lang="en-US" sz="4000" dirty="0">
              <a:solidFill>
                <a:srgbClr val="1C1C1C"/>
              </a:solidFill>
              <a:latin typeface="Avenir"/>
            </a:endParaRPr>
          </a:p>
          <a:p>
            <a:pPr marL="571500" indent="-571500">
              <a:lnSpc>
                <a:spcPts val="6400"/>
              </a:lnSpc>
              <a:spcBef>
                <a:spcPct val="0"/>
              </a:spcBef>
              <a:buFont typeface="Arial" panose="020B0604020202020204" pitchFamily="34" charset="0"/>
              <a:buChar char="•"/>
            </a:pPr>
            <a:r>
              <a:rPr lang="en-US" sz="4000" dirty="0" err="1">
                <a:solidFill>
                  <a:srgbClr val="1C1C1C"/>
                </a:solidFill>
                <a:latin typeface="Avenir"/>
              </a:rPr>
              <a:t>Où</a:t>
            </a:r>
            <a:r>
              <a:rPr lang="en-US" sz="4000" dirty="0">
                <a:solidFill>
                  <a:srgbClr val="1C1C1C"/>
                </a:solidFill>
                <a:latin typeface="Avenir"/>
              </a:rPr>
              <a:t> </a:t>
            </a:r>
            <a:r>
              <a:rPr lang="en-US" sz="4000" dirty="0" err="1">
                <a:solidFill>
                  <a:srgbClr val="1C1C1C"/>
                </a:solidFill>
                <a:latin typeface="Avenir"/>
              </a:rPr>
              <a:t>pourrions</a:t>
            </a:r>
            <a:r>
              <a:rPr lang="en-US" sz="4000" dirty="0">
                <a:solidFill>
                  <a:srgbClr val="1C1C1C"/>
                </a:solidFill>
                <a:latin typeface="Avenir"/>
              </a:rPr>
              <a:t>-nous les </a:t>
            </a:r>
            <a:r>
              <a:rPr lang="en-US" sz="4000" dirty="0" err="1">
                <a:solidFill>
                  <a:srgbClr val="1C1C1C"/>
                </a:solidFill>
                <a:latin typeface="Avenir"/>
              </a:rPr>
              <a:t>afficher</a:t>
            </a:r>
            <a:r>
              <a:rPr lang="en-US" sz="4000" dirty="0">
                <a:solidFill>
                  <a:srgbClr val="1C1C1C"/>
                </a:solidFill>
                <a:latin typeface="Avenir"/>
              </a:rPr>
              <a:t> dans </a:t>
            </a:r>
            <a:r>
              <a:rPr lang="en-US" sz="4000" dirty="0" err="1">
                <a:solidFill>
                  <a:srgbClr val="1C1C1C"/>
                </a:solidFill>
                <a:latin typeface="Avenir"/>
              </a:rPr>
              <a:t>l’école</a:t>
            </a:r>
            <a:r>
              <a:rPr lang="en-US" sz="4000" dirty="0">
                <a:solidFill>
                  <a:srgbClr val="1C1C1C"/>
                </a:solidFill>
                <a:latin typeface="Avenir"/>
              </a:rPr>
              <a:t> pour </a:t>
            </a:r>
            <a:r>
              <a:rPr lang="en-US" sz="4000" dirty="0" err="1">
                <a:solidFill>
                  <a:srgbClr val="1C1C1C"/>
                </a:solidFill>
                <a:latin typeface="Avenir"/>
              </a:rPr>
              <a:t>qu’elles</a:t>
            </a:r>
            <a:r>
              <a:rPr lang="en-US" sz="4000" dirty="0">
                <a:solidFill>
                  <a:srgbClr val="1C1C1C"/>
                </a:solidFill>
                <a:latin typeface="Avenir"/>
              </a:rPr>
              <a:t> </a:t>
            </a:r>
            <a:r>
              <a:rPr lang="en-US" sz="4000" dirty="0" err="1">
                <a:solidFill>
                  <a:srgbClr val="1C1C1C"/>
                </a:solidFill>
                <a:latin typeface="Avenir"/>
              </a:rPr>
              <a:t>soient</a:t>
            </a:r>
            <a:r>
              <a:rPr lang="en-US" sz="4000" dirty="0">
                <a:solidFill>
                  <a:srgbClr val="1C1C1C"/>
                </a:solidFill>
                <a:latin typeface="Avenir"/>
              </a:rPr>
              <a:t> </a:t>
            </a:r>
            <a:r>
              <a:rPr lang="en-US" sz="4000" dirty="0" err="1">
                <a:solidFill>
                  <a:srgbClr val="1C1C1C"/>
                </a:solidFill>
                <a:latin typeface="Avenir"/>
              </a:rPr>
              <a:t>utiles</a:t>
            </a:r>
            <a:r>
              <a:rPr lang="en-US" sz="4000" dirty="0">
                <a:solidFill>
                  <a:srgbClr val="1C1C1C"/>
                </a:solidFill>
                <a:latin typeface="Avenir"/>
              </a:rPr>
              <a:t> aux </a:t>
            </a:r>
            <a:r>
              <a:rPr lang="en-US" sz="4000" dirty="0" err="1">
                <a:solidFill>
                  <a:srgbClr val="1C1C1C"/>
                </a:solidFill>
                <a:latin typeface="Avenir"/>
              </a:rPr>
              <a:t>autres</a:t>
            </a:r>
            <a:r>
              <a:rPr lang="en-US" sz="4000" dirty="0">
                <a:solidFill>
                  <a:srgbClr val="1C1C1C"/>
                </a:solidFill>
                <a:latin typeface="Avenir"/>
              </a:rPr>
              <a:t> </a:t>
            </a:r>
            <a:r>
              <a:rPr lang="en-US" sz="4000" dirty="0" err="1">
                <a:solidFill>
                  <a:srgbClr val="1C1C1C"/>
                </a:solidFill>
                <a:latin typeface="Avenir"/>
              </a:rPr>
              <a:t>élèves</a:t>
            </a:r>
            <a:r>
              <a:rPr lang="en-US" sz="4000" dirty="0">
                <a:solidFill>
                  <a:srgbClr val="1C1C1C"/>
                </a:solidFill>
                <a:latin typeface="Avenir"/>
              </a:rPr>
              <a:t>?</a:t>
            </a:r>
          </a:p>
        </p:txBody>
      </p:sp>
      <p:pic>
        <p:nvPicPr>
          <p:cNvPr id="24578" name="Picture 2" descr="Picture 2">
            <a:extLst>
              <a:ext uri="{FF2B5EF4-FFF2-40B4-BE49-F238E27FC236}">
                <a16:creationId xmlns:a16="http://schemas.microsoft.com/office/drawing/2014/main" id="{61B034D1-1FDB-371F-DA10-FEC661EF5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0" y="5524500"/>
            <a:ext cx="6527800" cy="435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811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2191495" y="3810"/>
            <a:ext cx="6096505" cy="4404164"/>
          </a:xfrm>
          <a:custGeom>
            <a:avLst/>
            <a:gdLst/>
            <a:ahLst/>
            <a:cxnLst/>
            <a:rect l="l" t="t" r="r" b="b"/>
            <a:pathLst>
              <a:path w="6096505" h="4404164">
                <a:moveTo>
                  <a:pt x="0" y="0"/>
                </a:moveTo>
                <a:lnTo>
                  <a:pt x="6096505" y="0"/>
                </a:lnTo>
                <a:lnTo>
                  <a:pt x="6096505" y="4404164"/>
                </a:lnTo>
                <a:lnTo>
                  <a:pt x="0" y="4404164"/>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723900" y="647700"/>
            <a:ext cx="14592300" cy="1758687"/>
          </a:xfrm>
          <a:prstGeom prst="rect">
            <a:avLst/>
          </a:prstGeom>
        </p:spPr>
        <p:txBody>
          <a:bodyPr wrap="square" lIns="0" tIns="0" rIns="0" bIns="0" rtlCol="0" anchor="t">
            <a:spAutoFit/>
          </a:bodyPr>
          <a:lstStyle/>
          <a:p>
            <a:pPr>
              <a:lnSpc>
                <a:spcPts val="6999"/>
              </a:lnSpc>
              <a:spcBef>
                <a:spcPct val="0"/>
              </a:spcBef>
            </a:pPr>
            <a:r>
              <a:rPr lang="en-US" sz="4999" dirty="0">
                <a:solidFill>
                  <a:srgbClr val="1C1C1C"/>
                </a:solidFill>
                <a:latin typeface="Avenir Bold"/>
              </a:rPr>
              <a:t>La </a:t>
            </a:r>
            <a:r>
              <a:rPr lang="en-US" sz="4999" dirty="0" err="1">
                <a:solidFill>
                  <a:srgbClr val="1C1C1C"/>
                </a:solidFill>
                <a:latin typeface="Avenir Bold"/>
              </a:rPr>
              <a:t>traite</a:t>
            </a:r>
            <a:r>
              <a:rPr lang="en-US" sz="4999" dirty="0">
                <a:solidFill>
                  <a:srgbClr val="1C1C1C"/>
                </a:solidFill>
                <a:latin typeface="Avenir Bold"/>
              </a:rPr>
              <a:t> des </a:t>
            </a:r>
            <a:r>
              <a:rPr lang="en-US" sz="4999" dirty="0" err="1">
                <a:solidFill>
                  <a:srgbClr val="1C1C1C"/>
                </a:solidFill>
                <a:latin typeface="Avenir Bold"/>
              </a:rPr>
              <a:t>personnes</a:t>
            </a:r>
            <a:r>
              <a:rPr lang="en-US" sz="4999" dirty="0">
                <a:solidFill>
                  <a:srgbClr val="1C1C1C"/>
                </a:solidFill>
                <a:latin typeface="Avenir Bold"/>
              </a:rPr>
              <a:t> </a:t>
            </a:r>
            <a:r>
              <a:rPr lang="en-US" sz="4999" dirty="0" err="1">
                <a:solidFill>
                  <a:srgbClr val="1C1C1C"/>
                </a:solidFill>
                <a:latin typeface="Avenir Bold"/>
              </a:rPr>
              <a:t>à</a:t>
            </a:r>
            <a:r>
              <a:rPr lang="en-US" sz="4999" dirty="0">
                <a:solidFill>
                  <a:srgbClr val="1C1C1C"/>
                </a:solidFill>
                <a:latin typeface="Avenir Bold"/>
              </a:rPr>
              <a:t> des fins </a:t>
            </a:r>
            <a:r>
              <a:rPr lang="en-US" sz="4999" dirty="0" err="1">
                <a:solidFill>
                  <a:srgbClr val="1C1C1C"/>
                </a:solidFill>
                <a:latin typeface="Avenir Bold"/>
              </a:rPr>
              <a:t>d’exploitation</a:t>
            </a:r>
            <a:r>
              <a:rPr lang="en-US" sz="4999" dirty="0">
                <a:solidFill>
                  <a:srgbClr val="1C1C1C"/>
                </a:solidFill>
                <a:latin typeface="Avenir Bold"/>
              </a:rPr>
              <a:t> </a:t>
            </a:r>
            <a:r>
              <a:rPr lang="en-US" sz="4999" dirty="0" err="1">
                <a:solidFill>
                  <a:srgbClr val="1C1C1C"/>
                </a:solidFill>
                <a:latin typeface="Avenir Bold"/>
              </a:rPr>
              <a:t>sexuelle</a:t>
            </a:r>
            <a:r>
              <a:rPr lang="en-US" sz="4999" dirty="0">
                <a:solidFill>
                  <a:srgbClr val="1C1C1C"/>
                </a:solidFill>
                <a:latin typeface="Avenir Bold"/>
              </a:rPr>
              <a:t> et la </a:t>
            </a:r>
            <a:r>
              <a:rPr lang="en-US" sz="4999" dirty="0" err="1">
                <a:solidFill>
                  <a:srgbClr val="1C1C1C"/>
                </a:solidFill>
                <a:latin typeface="Avenir Bold"/>
              </a:rPr>
              <a:t>sécurité</a:t>
            </a:r>
            <a:r>
              <a:rPr lang="en-US" sz="4999" dirty="0">
                <a:solidFill>
                  <a:srgbClr val="1C1C1C"/>
                </a:solidFill>
                <a:latin typeface="Avenir Bold"/>
              </a:rPr>
              <a:t> </a:t>
            </a:r>
            <a:r>
              <a:rPr lang="en-US" sz="4999" dirty="0" err="1">
                <a:solidFill>
                  <a:srgbClr val="1C1C1C"/>
                </a:solidFill>
                <a:latin typeface="Avenir Bold"/>
              </a:rPr>
              <a:t>en</a:t>
            </a:r>
            <a:r>
              <a:rPr lang="en-US" sz="4999" dirty="0">
                <a:solidFill>
                  <a:srgbClr val="1C1C1C"/>
                </a:solidFill>
                <a:latin typeface="Avenir Bold"/>
              </a:rPr>
              <a:t> </a:t>
            </a:r>
            <a:r>
              <a:rPr lang="en-US" sz="4999" dirty="0" err="1">
                <a:solidFill>
                  <a:srgbClr val="1C1C1C"/>
                </a:solidFill>
                <a:latin typeface="Avenir Bold"/>
              </a:rPr>
              <a:t>ligne</a:t>
            </a:r>
            <a:endParaRPr lang="en-US" sz="4999" dirty="0">
              <a:solidFill>
                <a:srgbClr val="1C1C1C"/>
              </a:solidFill>
              <a:latin typeface="Avenir Bold"/>
            </a:endParaRPr>
          </a:p>
        </p:txBody>
      </p:sp>
      <p:sp>
        <p:nvSpPr>
          <p:cNvPr id="7" name="TextBox 7"/>
          <p:cNvSpPr txBox="1"/>
          <p:nvPr/>
        </p:nvSpPr>
        <p:spPr>
          <a:xfrm>
            <a:off x="1052861" y="2628900"/>
            <a:ext cx="16573500" cy="7107587"/>
          </a:xfrm>
          <a:prstGeom prst="rect">
            <a:avLst/>
          </a:prstGeom>
        </p:spPr>
        <p:txBody>
          <a:bodyPr wrap="square" lIns="0" tIns="0" rIns="0" bIns="0" rtlCol="0" anchor="t">
            <a:spAutoFit/>
          </a:bodyPr>
          <a:lstStyle/>
          <a:p>
            <a:pPr>
              <a:lnSpc>
                <a:spcPts val="5600"/>
              </a:lnSpc>
            </a:pPr>
            <a:r>
              <a:rPr lang="en-US" sz="2800" b="1" dirty="0">
                <a:solidFill>
                  <a:srgbClr val="1C1C1C"/>
                </a:solidFill>
                <a:latin typeface="Avenir Light"/>
              </a:rPr>
              <a:t>Dans le cadre de </a:t>
            </a:r>
            <a:r>
              <a:rPr lang="en-US" sz="2800" b="1" dirty="0" err="1">
                <a:solidFill>
                  <a:srgbClr val="1C1C1C"/>
                </a:solidFill>
                <a:latin typeface="Avenir Light"/>
              </a:rPr>
              <a:t>cette</a:t>
            </a:r>
            <a:r>
              <a:rPr lang="en-US" sz="2800" b="1" dirty="0">
                <a:solidFill>
                  <a:srgbClr val="1C1C1C"/>
                </a:solidFill>
                <a:latin typeface="Avenir Light"/>
              </a:rPr>
              <a:t> </a:t>
            </a:r>
            <a:r>
              <a:rPr lang="en-US" sz="2800" b="1" dirty="0" err="1">
                <a:solidFill>
                  <a:srgbClr val="1C1C1C"/>
                </a:solidFill>
                <a:latin typeface="Avenir Light"/>
              </a:rPr>
              <a:t>activité</a:t>
            </a:r>
            <a:r>
              <a:rPr lang="en-US" sz="2800" b="1" dirty="0">
                <a:solidFill>
                  <a:srgbClr val="1C1C1C"/>
                </a:solidFill>
                <a:latin typeface="Avenir Light"/>
              </a:rPr>
              <a:t>, </a:t>
            </a:r>
            <a:r>
              <a:rPr lang="en-US" sz="2800" b="1" dirty="0" err="1">
                <a:solidFill>
                  <a:srgbClr val="1C1C1C"/>
                </a:solidFill>
                <a:latin typeface="Avenir Light"/>
              </a:rPr>
              <a:t>tu</a:t>
            </a:r>
            <a:r>
              <a:rPr lang="en-US" sz="2800" b="1" dirty="0">
                <a:solidFill>
                  <a:srgbClr val="1C1C1C"/>
                </a:solidFill>
                <a:latin typeface="Avenir Light"/>
              </a:rPr>
              <a:t> </a:t>
            </a:r>
            <a:r>
              <a:rPr lang="en-US" sz="2800" b="1" dirty="0" err="1">
                <a:solidFill>
                  <a:srgbClr val="1C1C1C"/>
                </a:solidFill>
                <a:latin typeface="Avenir Light"/>
              </a:rPr>
              <a:t>apprendras</a:t>
            </a:r>
            <a:r>
              <a:rPr lang="en-US" sz="2800" b="1" dirty="0">
                <a:solidFill>
                  <a:srgbClr val="1C1C1C"/>
                </a:solidFill>
                <a:latin typeface="Avenir Light"/>
              </a:rPr>
              <a:t> :</a:t>
            </a:r>
          </a:p>
          <a:p>
            <a:pPr marL="1112838" indent="-333375">
              <a:lnSpc>
                <a:spcPts val="5600"/>
              </a:lnSpc>
              <a:buFont typeface="Arial" panose="020B0604020202020204" pitchFamily="34" charset="0"/>
              <a:buChar char="•"/>
            </a:pPr>
            <a:r>
              <a:rPr lang="en-US" sz="2800" dirty="0">
                <a:solidFill>
                  <a:srgbClr val="1C1C1C"/>
                </a:solidFill>
                <a:latin typeface="Avenir Light"/>
              </a:rPr>
              <a:t>La signification du </a:t>
            </a:r>
            <a:r>
              <a:rPr lang="en-US" sz="2800" dirty="0" err="1">
                <a:solidFill>
                  <a:srgbClr val="1C1C1C"/>
                </a:solidFill>
                <a:latin typeface="Avenir Light"/>
              </a:rPr>
              <a:t>terme</a:t>
            </a:r>
            <a:r>
              <a:rPr lang="en-US" sz="2800" dirty="0">
                <a:solidFill>
                  <a:srgbClr val="1C1C1C"/>
                </a:solidFill>
                <a:latin typeface="Avenir Light"/>
              </a:rPr>
              <a:t> « </a:t>
            </a:r>
            <a:r>
              <a:rPr lang="en-US" sz="2800" dirty="0" err="1">
                <a:solidFill>
                  <a:srgbClr val="1C1C1C"/>
                </a:solidFill>
                <a:latin typeface="Avenir Light"/>
              </a:rPr>
              <a:t>traite</a:t>
            </a:r>
            <a:r>
              <a:rPr lang="en-US" sz="2800" dirty="0">
                <a:solidFill>
                  <a:srgbClr val="1C1C1C"/>
                </a:solidFill>
                <a:latin typeface="Avenir Light"/>
              </a:rPr>
              <a:t> des </a:t>
            </a:r>
            <a:r>
              <a:rPr lang="en-US" sz="2800" dirty="0" err="1">
                <a:solidFill>
                  <a:srgbClr val="1C1C1C"/>
                </a:solidFill>
                <a:latin typeface="Avenir Light"/>
              </a:rPr>
              <a:t>personnes</a:t>
            </a:r>
            <a:r>
              <a:rPr lang="en-US" sz="2800" dirty="0">
                <a:solidFill>
                  <a:srgbClr val="1C1C1C"/>
                </a:solidFill>
                <a:latin typeface="Avenir Light"/>
              </a:rPr>
              <a:t> </a:t>
            </a:r>
            <a:r>
              <a:rPr lang="en-US" sz="2800" dirty="0" err="1">
                <a:solidFill>
                  <a:srgbClr val="1C1C1C"/>
                </a:solidFill>
                <a:latin typeface="Avenir Light"/>
              </a:rPr>
              <a:t>à</a:t>
            </a:r>
            <a:r>
              <a:rPr lang="en-US" sz="2800" dirty="0">
                <a:solidFill>
                  <a:srgbClr val="1C1C1C"/>
                </a:solidFill>
                <a:latin typeface="Avenir Light"/>
              </a:rPr>
              <a:t> des fins </a:t>
            </a:r>
            <a:r>
              <a:rPr lang="en-US" sz="2800" dirty="0" err="1">
                <a:solidFill>
                  <a:srgbClr val="1C1C1C"/>
                </a:solidFill>
                <a:latin typeface="Avenir Light"/>
              </a:rPr>
              <a:t>d’exploitation</a:t>
            </a:r>
            <a:r>
              <a:rPr lang="en-US" sz="2800" dirty="0">
                <a:solidFill>
                  <a:srgbClr val="1C1C1C"/>
                </a:solidFill>
                <a:latin typeface="Avenir Light"/>
              </a:rPr>
              <a:t> </a:t>
            </a:r>
          </a:p>
          <a:p>
            <a:pPr marL="1514475" indent="-334963">
              <a:lnSpc>
                <a:spcPts val="5600"/>
              </a:lnSpc>
            </a:pPr>
            <a:r>
              <a:rPr lang="en-US" sz="2800" dirty="0" err="1">
                <a:solidFill>
                  <a:srgbClr val="1C1C1C"/>
                </a:solidFill>
                <a:latin typeface="Avenir Light"/>
              </a:rPr>
              <a:t>sexuelle</a:t>
            </a:r>
            <a:r>
              <a:rPr lang="en-US" sz="2800" dirty="0">
                <a:solidFill>
                  <a:srgbClr val="1C1C1C"/>
                </a:solidFill>
                <a:latin typeface="Avenir Light"/>
              </a:rPr>
              <a:t> »</a:t>
            </a:r>
          </a:p>
          <a:p>
            <a:pPr marL="1112838" indent="-333375">
              <a:lnSpc>
                <a:spcPts val="5600"/>
              </a:lnSpc>
              <a:buFont typeface="Arial" panose="020B0604020202020204" pitchFamily="34" charset="0"/>
              <a:buChar char="•"/>
            </a:pPr>
            <a:r>
              <a:rPr lang="en-US" sz="2800" dirty="0" err="1">
                <a:solidFill>
                  <a:srgbClr val="1C1C1C"/>
                </a:solidFill>
                <a:latin typeface="Avenir Light"/>
              </a:rPr>
              <a:t>Où</a:t>
            </a:r>
            <a:r>
              <a:rPr lang="en-US" sz="2800" dirty="0">
                <a:solidFill>
                  <a:srgbClr val="1C1C1C"/>
                </a:solidFill>
                <a:latin typeface="Avenir Light"/>
              </a:rPr>
              <a:t> </a:t>
            </a:r>
            <a:r>
              <a:rPr lang="en-US" sz="2800" dirty="0" err="1">
                <a:solidFill>
                  <a:srgbClr val="1C1C1C"/>
                </a:solidFill>
                <a:latin typeface="Avenir Light"/>
              </a:rPr>
              <a:t>cela</a:t>
            </a:r>
            <a:r>
              <a:rPr lang="en-US" sz="2800" dirty="0">
                <a:solidFill>
                  <a:srgbClr val="1C1C1C"/>
                </a:solidFill>
                <a:latin typeface="Avenir Light"/>
              </a:rPr>
              <a:t> se passe</a:t>
            </a:r>
          </a:p>
          <a:p>
            <a:pPr marL="1112838" indent="-333375">
              <a:lnSpc>
                <a:spcPts val="5600"/>
              </a:lnSpc>
              <a:buFont typeface="Arial" panose="020B0604020202020204" pitchFamily="34" charset="0"/>
              <a:buChar char="•"/>
            </a:pPr>
            <a:r>
              <a:rPr lang="en-US" sz="2800" dirty="0">
                <a:solidFill>
                  <a:srgbClr val="1C1C1C"/>
                </a:solidFill>
                <a:latin typeface="Avenir Light"/>
              </a:rPr>
              <a:t>Qui </a:t>
            </a:r>
            <a:r>
              <a:rPr lang="en-US" sz="2800" dirty="0" err="1">
                <a:solidFill>
                  <a:srgbClr val="1C1C1C"/>
                </a:solidFill>
                <a:latin typeface="Avenir Light"/>
              </a:rPr>
              <a:t>risque</a:t>
            </a:r>
            <a:r>
              <a:rPr lang="en-US" sz="2800" dirty="0">
                <a:solidFill>
                  <a:srgbClr val="1C1C1C"/>
                </a:solidFill>
                <a:latin typeface="Avenir Light"/>
              </a:rPr>
              <a:t> de </a:t>
            </a:r>
            <a:r>
              <a:rPr lang="en-US" sz="2800" dirty="0" err="1">
                <a:solidFill>
                  <a:srgbClr val="1C1C1C"/>
                </a:solidFill>
                <a:latin typeface="Avenir Light"/>
              </a:rPr>
              <a:t>devenir</a:t>
            </a:r>
            <a:r>
              <a:rPr lang="en-US" sz="2800" dirty="0">
                <a:solidFill>
                  <a:srgbClr val="1C1C1C"/>
                </a:solidFill>
                <a:latin typeface="Avenir Light"/>
              </a:rPr>
              <a:t> </a:t>
            </a:r>
            <a:r>
              <a:rPr lang="en-US" sz="2800" dirty="0" err="1">
                <a:solidFill>
                  <a:srgbClr val="1C1C1C"/>
                </a:solidFill>
                <a:latin typeface="Avenir Light"/>
              </a:rPr>
              <a:t>une</a:t>
            </a:r>
            <a:r>
              <a:rPr lang="en-US" sz="2800" dirty="0">
                <a:solidFill>
                  <a:srgbClr val="1C1C1C"/>
                </a:solidFill>
                <a:latin typeface="Avenir Light"/>
              </a:rPr>
              <a:t> </a:t>
            </a:r>
            <a:r>
              <a:rPr lang="en-US" sz="2800" dirty="0" err="1">
                <a:solidFill>
                  <a:srgbClr val="1C1C1C"/>
                </a:solidFill>
                <a:latin typeface="Avenir Light"/>
              </a:rPr>
              <a:t>victime</a:t>
            </a:r>
            <a:endParaRPr lang="en-US" sz="2800" dirty="0">
              <a:solidFill>
                <a:srgbClr val="1C1C1C"/>
              </a:solidFill>
              <a:latin typeface="Avenir Light"/>
            </a:endParaRPr>
          </a:p>
          <a:p>
            <a:pPr marL="1112838" indent="-333375">
              <a:lnSpc>
                <a:spcPts val="5600"/>
              </a:lnSpc>
              <a:buFont typeface="Arial" panose="020B0604020202020204" pitchFamily="34" charset="0"/>
              <a:buChar char="•"/>
            </a:pPr>
            <a:r>
              <a:rPr lang="en-US" sz="2800" dirty="0">
                <a:solidFill>
                  <a:srgbClr val="1C1C1C"/>
                </a:solidFill>
                <a:latin typeface="Avenir Light"/>
              </a:rPr>
              <a:t>Qui </a:t>
            </a:r>
            <a:r>
              <a:rPr lang="en-US" sz="2800" dirty="0" err="1">
                <a:solidFill>
                  <a:srgbClr val="1C1C1C"/>
                </a:solidFill>
                <a:latin typeface="Avenir Light"/>
              </a:rPr>
              <a:t>commet</a:t>
            </a:r>
            <a:r>
              <a:rPr lang="en-US" sz="2800" dirty="0">
                <a:solidFill>
                  <a:srgbClr val="1C1C1C"/>
                </a:solidFill>
                <a:latin typeface="Avenir Light"/>
              </a:rPr>
              <a:t> </a:t>
            </a:r>
            <a:r>
              <a:rPr lang="en-US" sz="2800" dirty="0" err="1">
                <a:solidFill>
                  <a:srgbClr val="1C1C1C"/>
                </a:solidFill>
                <a:latin typeface="Avenir Light"/>
              </a:rPr>
              <a:t>ce</a:t>
            </a:r>
            <a:r>
              <a:rPr lang="en-US" sz="2800" dirty="0">
                <a:solidFill>
                  <a:srgbClr val="1C1C1C"/>
                </a:solidFill>
                <a:latin typeface="Avenir Light"/>
              </a:rPr>
              <a:t> crime</a:t>
            </a:r>
          </a:p>
          <a:p>
            <a:pPr marL="1112838" indent="-333375">
              <a:lnSpc>
                <a:spcPts val="5600"/>
              </a:lnSpc>
              <a:buFont typeface="Arial" panose="020B0604020202020204" pitchFamily="34" charset="0"/>
              <a:buChar char="•"/>
            </a:pPr>
            <a:r>
              <a:rPr lang="en-US" sz="2800" dirty="0">
                <a:solidFill>
                  <a:srgbClr val="1C1C1C"/>
                </a:solidFill>
                <a:latin typeface="Avenir Light"/>
              </a:rPr>
              <a:t>Comment </a:t>
            </a:r>
            <a:r>
              <a:rPr lang="en-US" sz="2800" dirty="0" err="1">
                <a:solidFill>
                  <a:srgbClr val="1C1C1C"/>
                </a:solidFill>
                <a:latin typeface="Avenir Light"/>
              </a:rPr>
              <a:t>rester</a:t>
            </a:r>
            <a:r>
              <a:rPr lang="en-US" sz="2800" dirty="0">
                <a:solidFill>
                  <a:srgbClr val="1C1C1C"/>
                </a:solidFill>
                <a:latin typeface="Avenir Light"/>
              </a:rPr>
              <a:t> </a:t>
            </a:r>
            <a:r>
              <a:rPr lang="en-US" sz="2800" dirty="0" err="1">
                <a:solidFill>
                  <a:srgbClr val="1C1C1C"/>
                </a:solidFill>
                <a:latin typeface="Avenir Light"/>
              </a:rPr>
              <a:t>en</a:t>
            </a:r>
            <a:r>
              <a:rPr lang="en-US" sz="2800" dirty="0">
                <a:solidFill>
                  <a:srgbClr val="1C1C1C"/>
                </a:solidFill>
                <a:latin typeface="Avenir Light"/>
              </a:rPr>
              <a:t> </a:t>
            </a:r>
            <a:r>
              <a:rPr lang="en-US" sz="2800" dirty="0" err="1">
                <a:solidFill>
                  <a:srgbClr val="1C1C1C"/>
                </a:solidFill>
                <a:latin typeface="Avenir Light"/>
              </a:rPr>
              <a:t>sécurité</a:t>
            </a:r>
            <a:r>
              <a:rPr lang="en-US" sz="2800" dirty="0">
                <a:solidFill>
                  <a:srgbClr val="1C1C1C"/>
                </a:solidFill>
                <a:latin typeface="Avenir Light"/>
              </a:rPr>
              <a:t> </a:t>
            </a:r>
            <a:r>
              <a:rPr lang="en-US" sz="2800" dirty="0" err="1">
                <a:solidFill>
                  <a:srgbClr val="1C1C1C"/>
                </a:solidFill>
                <a:latin typeface="Avenir Light"/>
              </a:rPr>
              <a:t>en</a:t>
            </a:r>
            <a:r>
              <a:rPr lang="en-US" sz="2800" dirty="0">
                <a:solidFill>
                  <a:srgbClr val="1C1C1C"/>
                </a:solidFill>
                <a:latin typeface="Avenir Light"/>
              </a:rPr>
              <a:t> </a:t>
            </a:r>
            <a:r>
              <a:rPr lang="en-US" sz="2800" dirty="0" err="1">
                <a:solidFill>
                  <a:srgbClr val="1C1C1C"/>
                </a:solidFill>
                <a:latin typeface="Avenir Light"/>
              </a:rPr>
              <a:t>ligne</a:t>
            </a:r>
            <a:endParaRPr lang="en-US" sz="2800" dirty="0">
              <a:solidFill>
                <a:srgbClr val="1C1C1C"/>
              </a:solidFill>
              <a:latin typeface="Avenir Light"/>
            </a:endParaRPr>
          </a:p>
          <a:p>
            <a:pPr>
              <a:lnSpc>
                <a:spcPts val="5600"/>
              </a:lnSpc>
            </a:pPr>
            <a:r>
              <a:rPr lang="en-US" sz="2800" b="1" dirty="0">
                <a:solidFill>
                  <a:srgbClr val="1C1C1C"/>
                </a:solidFill>
                <a:latin typeface="Avenir Light"/>
              </a:rPr>
              <a:t>Au fil de </a:t>
            </a:r>
            <a:r>
              <a:rPr lang="en-US" sz="2800" b="1" dirty="0" err="1">
                <a:solidFill>
                  <a:srgbClr val="1C1C1C"/>
                </a:solidFill>
                <a:latin typeface="Avenir Light"/>
              </a:rPr>
              <a:t>tes</a:t>
            </a:r>
            <a:r>
              <a:rPr lang="en-US" sz="2800" b="1" dirty="0">
                <a:solidFill>
                  <a:srgbClr val="1C1C1C"/>
                </a:solidFill>
                <a:latin typeface="Avenir Light"/>
              </a:rPr>
              <a:t> </a:t>
            </a:r>
            <a:r>
              <a:rPr lang="en-US" sz="2800" b="1" dirty="0" err="1">
                <a:solidFill>
                  <a:srgbClr val="1C1C1C"/>
                </a:solidFill>
                <a:latin typeface="Avenir Light"/>
              </a:rPr>
              <a:t>apprentissages</a:t>
            </a:r>
            <a:r>
              <a:rPr lang="en-US" sz="2800" b="1" dirty="0">
                <a:solidFill>
                  <a:srgbClr val="1C1C1C"/>
                </a:solidFill>
                <a:latin typeface="Avenir Light"/>
              </a:rPr>
              <a:t>, </a:t>
            </a:r>
            <a:r>
              <a:rPr lang="en-US" sz="2800" b="1" dirty="0" err="1">
                <a:solidFill>
                  <a:srgbClr val="1C1C1C"/>
                </a:solidFill>
                <a:latin typeface="Avenir Light"/>
              </a:rPr>
              <a:t>réfléchis</a:t>
            </a:r>
            <a:r>
              <a:rPr lang="en-US" sz="2800" b="1" dirty="0">
                <a:solidFill>
                  <a:srgbClr val="1C1C1C"/>
                </a:solidFill>
                <a:latin typeface="Avenir Light"/>
              </a:rPr>
              <a:t> </a:t>
            </a:r>
            <a:r>
              <a:rPr lang="en-US" sz="2800" b="1" dirty="0" err="1">
                <a:solidFill>
                  <a:srgbClr val="1C1C1C"/>
                </a:solidFill>
                <a:latin typeface="Avenir Light"/>
              </a:rPr>
              <a:t>à</a:t>
            </a:r>
            <a:r>
              <a:rPr lang="en-US" sz="2800" b="1" dirty="0">
                <a:solidFill>
                  <a:srgbClr val="1C1C1C"/>
                </a:solidFill>
                <a:latin typeface="Avenir Light"/>
              </a:rPr>
              <a:t> la manière </a:t>
            </a:r>
            <a:r>
              <a:rPr lang="en-US" sz="2800" b="1" dirty="0" err="1">
                <a:solidFill>
                  <a:srgbClr val="1C1C1C"/>
                </a:solidFill>
                <a:latin typeface="Avenir Light"/>
              </a:rPr>
              <a:t>dont</a:t>
            </a:r>
            <a:r>
              <a:rPr lang="en-US" sz="2800" b="1" dirty="0">
                <a:solidFill>
                  <a:srgbClr val="1C1C1C"/>
                </a:solidFill>
                <a:latin typeface="Avenir Light"/>
              </a:rPr>
              <a:t> les </a:t>
            </a:r>
            <a:r>
              <a:rPr lang="en-US" sz="2800" b="1" dirty="0" err="1">
                <a:solidFill>
                  <a:srgbClr val="1C1C1C"/>
                </a:solidFill>
                <a:latin typeface="Avenir Light"/>
              </a:rPr>
              <a:t>renseignements</a:t>
            </a:r>
            <a:r>
              <a:rPr lang="en-US" sz="2800" b="1" dirty="0">
                <a:solidFill>
                  <a:srgbClr val="1C1C1C"/>
                </a:solidFill>
                <a:latin typeface="Avenir Light"/>
              </a:rPr>
              <a:t> </a:t>
            </a:r>
            <a:r>
              <a:rPr lang="en-US" sz="2800" b="1" dirty="0" err="1">
                <a:solidFill>
                  <a:srgbClr val="1C1C1C"/>
                </a:solidFill>
                <a:latin typeface="Avenir Light"/>
              </a:rPr>
              <a:t>présentés</a:t>
            </a:r>
            <a:r>
              <a:rPr lang="en-US" sz="2800" b="1" dirty="0">
                <a:solidFill>
                  <a:srgbClr val="1C1C1C"/>
                </a:solidFill>
                <a:latin typeface="Avenir Light"/>
              </a:rPr>
              <a:t> </a:t>
            </a:r>
            <a:r>
              <a:rPr lang="en-US" sz="2800" b="1" dirty="0" err="1">
                <a:solidFill>
                  <a:srgbClr val="1C1C1C"/>
                </a:solidFill>
                <a:latin typeface="Avenir Light"/>
              </a:rPr>
              <a:t>t’aident</a:t>
            </a:r>
            <a:r>
              <a:rPr lang="en-US" sz="2800" b="1" dirty="0">
                <a:solidFill>
                  <a:srgbClr val="1C1C1C"/>
                </a:solidFill>
                <a:latin typeface="Avenir Light"/>
              </a:rPr>
              <a:t> </a:t>
            </a:r>
            <a:r>
              <a:rPr lang="en-US" sz="2800" b="1" dirty="0" err="1">
                <a:solidFill>
                  <a:srgbClr val="1C1C1C"/>
                </a:solidFill>
                <a:latin typeface="Avenir Light"/>
              </a:rPr>
              <a:t>à</a:t>
            </a:r>
            <a:r>
              <a:rPr lang="en-US" sz="2800" b="1" dirty="0">
                <a:solidFill>
                  <a:srgbClr val="1C1C1C"/>
                </a:solidFill>
                <a:latin typeface="Avenir Light"/>
              </a:rPr>
              <a:t> :</a:t>
            </a:r>
          </a:p>
          <a:p>
            <a:pPr marL="1112838" indent="-333375">
              <a:lnSpc>
                <a:spcPts val="5600"/>
              </a:lnSpc>
              <a:buFont typeface="Arial" panose="020B0604020202020204" pitchFamily="34" charset="0"/>
              <a:buChar char="•"/>
            </a:pPr>
            <a:r>
              <a:rPr lang="en-US" sz="2800" dirty="0" err="1">
                <a:solidFill>
                  <a:srgbClr val="1C1C1C"/>
                </a:solidFill>
                <a:latin typeface="Avenir Light"/>
              </a:rPr>
              <a:t>mieux</a:t>
            </a:r>
            <a:r>
              <a:rPr lang="en-US" sz="2800" dirty="0">
                <a:solidFill>
                  <a:srgbClr val="1C1C1C"/>
                </a:solidFill>
                <a:latin typeface="Avenir Light"/>
              </a:rPr>
              <a:t> </a:t>
            </a:r>
            <a:r>
              <a:rPr lang="en-US" sz="2800" dirty="0" err="1">
                <a:solidFill>
                  <a:srgbClr val="1C1C1C"/>
                </a:solidFill>
                <a:latin typeface="Avenir Light"/>
              </a:rPr>
              <a:t>comprendre</a:t>
            </a:r>
            <a:r>
              <a:rPr lang="en-US" sz="2800" dirty="0">
                <a:solidFill>
                  <a:srgbClr val="1C1C1C"/>
                </a:solidFill>
                <a:latin typeface="Avenir Light"/>
              </a:rPr>
              <a:t> les dangers de la </a:t>
            </a:r>
            <a:r>
              <a:rPr lang="en-US" sz="2800" dirty="0" err="1">
                <a:solidFill>
                  <a:srgbClr val="1C1C1C"/>
                </a:solidFill>
                <a:latin typeface="Avenir Light"/>
              </a:rPr>
              <a:t>traite</a:t>
            </a:r>
            <a:r>
              <a:rPr lang="en-US" sz="2800" dirty="0">
                <a:solidFill>
                  <a:srgbClr val="1C1C1C"/>
                </a:solidFill>
                <a:latin typeface="Avenir Light"/>
              </a:rPr>
              <a:t> des </a:t>
            </a:r>
            <a:r>
              <a:rPr lang="en-US" sz="2800" dirty="0" err="1">
                <a:solidFill>
                  <a:srgbClr val="1C1C1C"/>
                </a:solidFill>
                <a:latin typeface="Avenir Light"/>
              </a:rPr>
              <a:t>personnes</a:t>
            </a:r>
            <a:r>
              <a:rPr lang="en-US" sz="2800" dirty="0">
                <a:solidFill>
                  <a:srgbClr val="1C1C1C"/>
                </a:solidFill>
                <a:latin typeface="Avenir Light"/>
              </a:rPr>
              <a:t> </a:t>
            </a:r>
            <a:r>
              <a:rPr lang="en-US" sz="2800" dirty="0" err="1">
                <a:solidFill>
                  <a:srgbClr val="1C1C1C"/>
                </a:solidFill>
                <a:latin typeface="Avenir Light"/>
              </a:rPr>
              <a:t>à</a:t>
            </a:r>
            <a:r>
              <a:rPr lang="en-US" sz="2800" dirty="0">
                <a:solidFill>
                  <a:srgbClr val="1C1C1C"/>
                </a:solidFill>
                <a:latin typeface="Avenir Light"/>
              </a:rPr>
              <a:t> des fins </a:t>
            </a:r>
            <a:r>
              <a:rPr lang="en-US" sz="2800" dirty="0" err="1">
                <a:solidFill>
                  <a:srgbClr val="1C1C1C"/>
                </a:solidFill>
                <a:latin typeface="Avenir Light"/>
              </a:rPr>
              <a:t>d’exploitation</a:t>
            </a:r>
            <a:r>
              <a:rPr lang="en-US" sz="2800" dirty="0">
                <a:solidFill>
                  <a:srgbClr val="1C1C1C"/>
                </a:solidFill>
                <a:latin typeface="Avenir Light"/>
              </a:rPr>
              <a:t> </a:t>
            </a:r>
            <a:r>
              <a:rPr lang="en-US" sz="2800" dirty="0" err="1">
                <a:solidFill>
                  <a:srgbClr val="1C1C1C"/>
                </a:solidFill>
                <a:latin typeface="Avenir Light"/>
              </a:rPr>
              <a:t>sexuelle</a:t>
            </a:r>
            <a:r>
              <a:rPr lang="en-US" sz="2800" dirty="0">
                <a:solidFill>
                  <a:srgbClr val="1C1C1C"/>
                </a:solidFill>
                <a:latin typeface="Avenir Light"/>
              </a:rPr>
              <a:t>.</a:t>
            </a:r>
          </a:p>
          <a:p>
            <a:pPr marL="1112838" indent="-333375">
              <a:lnSpc>
                <a:spcPts val="5600"/>
              </a:lnSpc>
              <a:buFont typeface="Arial" panose="020B0604020202020204" pitchFamily="34" charset="0"/>
              <a:buChar char="•"/>
            </a:pPr>
            <a:r>
              <a:rPr lang="en-US" sz="2800" dirty="0" err="1">
                <a:solidFill>
                  <a:srgbClr val="1C1C1C"/>
                </a:solidFill>
                <a:latin typeface="Avenir Light"/>
              </a:rPr>
              <a:t>te</a:t>
            </a:r>
            <a:r>
              <a:rPr lang="en-US" sz="2800" dirty="0">
                <a:solidFill>
                  <a:srgbClr val="1C1C1C"/>
                </a:solidFill>
                <a:latin typeface="Avenir Light"/>
              </a:rPr>
              <a:t> </a:t>
            </a:r>
            <a:r>
              <a:rPr lang="en-US" sz="2800" dirty="0" err="1">
                <a:solidFill>
                  <a:srgbClr val="1C1C1C"/>
                </a:solidFill>
                <a:latin typeface="Avenir Light"/>
              </a:rPr>
              <a:t>protéger</a:t>
            </a:r>
            <a:r>
              <a:rPr lang="en-US" sz="2800" dirty="0">
                <a:solidFill>
                  <a:srgbClr val="1C1C1C"/>
                </a:solidFill>
                <a:latin typeface="Avenir Light"/>
              </a:rPr>
              <a:t> des </a:t>
            </a:r>
            <a:r>
              <a:rPr lang="en-US" sz="2800" dirty="0" err="1">
                <a:solidFill>
                  <a:srgbClr val="1C1C1C"/>
                </a:solidFill>
                <a:latin typeface="Avenir Light"/>
              </a:rPr>
              <a:t>trafiquants</a:t>
            </a:r>
            <a:r>
              <a:rPr lang="en-US" sz="2800" dirty="0">
                <a:solidFill>
                  <a:srgbClr val="1C1C1C"/>
                </a:solidFill>
                <a:latin typeface="Avenir Light"/>
              </a:rPr>
              <a:t> de </a:t>
            </a:r>
            <a:r>
              <a:rPr lang="en-US" sz="2800" dirty="0" err="1">
                <a:solidFill>
                  <a:srgbClr val="1C1C1C"/>
                </a:solidFill>
                <a:latin typeface="Avenir Light"/>
              </a:rPr>
              <a:t>personnes</a:t>
            </a:r>
            <a:r>
              <a:rPr lang="en-US" sz="2800" dirty="0">
                <a:solidFill>
                  <a:srgbClr val="1C1C1C"/>
                </a:solidFill>
                <a:latin typeface="Avenir Light"/>
              </a:rPr>
              <a:t> </a:t>
            </a:r>
            <a:r>
              <a:rPr lang="en-US" sz="2800" dirty="0" err="1">
                <a:solidFill>
                  <a:srgbClr val="1C1C1C"/>
                </a:solidFill>
                <a:latin typeface="Avenir Light"/>
              </a:rPr>
              <a:t>en</a:t>
            </a:r>
            <a:r>
              <a:rPr lang="en-US" sz="2800" dirty="0">
                <a:solidFill>
                  <a:srgbClr val="1C1C1C"/>
                </a:solidFill>
                <a:latin typeface="Avenir Light"/>
              </a:rPr>
              <a:t> </a:t>
            </a:r>
            <a:r>
              <a:rPr lang="en-US" sz="2800" dirty="0" err="1">
                <a:solidFill>
                  <a:srgbClr val="1C1C1C"/>
                </a:solidFill>
                <a:latin typeface="Avenir Light"/>
              </a:rPr>
              <a:t>ligne</a:t>
            </a:r>
            <a:r>
              <a:rPr lang="en-US" sz="2800" dirty="0">
                <a:solidFill>
                  <a:srgbClr val="1C1C1C"/>
                </a:solidFill>
                <a:latin typeface="Avenir Light"/>
              </a:rPr>
              <a:t>.</a:t>
            </a:r>
          </a:p>
        </p:txBody>
      </p:sp>
      <p:pic>
        <p:nvPicPr>
          <p:cNvPr id="1026" name="Picture 2">
            <a:extLst>
              <a:ext uri="{FF2B5EF4-FFF2-40B4-BE49-F238E27FC236}">
                <a16:creationId xmlns:a16="http://schemas.microsoft.com/office/drawing/2014/main" id="{61503DD6-CBD1-4CD8-4865-F968DDFCCD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0" y="4305300"/>
            <a:ext cx="3975826" cy="3263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9425" y="0"/>
            <a:ext cx="18706719" cy="10287000"/>
            <a:chOff x="0" y="0"/>
            <a:chExt cx="4926873" cy="2709333"/>
          </a:xfrm>
        </p:grpSpPr>
        <p:sp>
          <p:nvSpPr>
            <p:cNvPr id="3" name="Freeform 3"/>
            <p:cNvSpPr/>
            <p:nvPr/>
          </p:nvSpPr>
          <p:spPr>
            <a:xfrm>
              <a:off x="0" y="0"/>
              <a:ext cx="4926873" cy="2709333"/>
            </a:xfrm>
            <a:custGeom>
              <a:avLst/>
              <a:gdLst/>
              <a:ahLst/>
              <a:cxnLst/>
              <a:rect l="l" t="t" r="r" b="b"/>
              <a:pathLst>
                <a:path w="4926873" h="2709333">
                  <a:moveTo>
                    <a:pt x="0" y="0"/>
                  </a:moveTo>
                  <a:lnTo>
                    <a:pt x="4926873" y="0"/>
                  </a:lnTo>
                  <a:lnTo>
                    <a:pt x="4926873" y="2709333"/>
                  </a:lnTo>
                  <a:lnTo>
                    <a:pt x="0" y="2709333"/>
                  </a:lnTo>
                  <a:close/>
                </a:path>
              </a:pathLst>
            </a:custGeom>
            <a:solidFill>
              <a:srgbClr val="F0F0F0"/>
            </a:solidFill>
          </p:spPr>
          <p:txBody>
            <a:bodyPr/>
            <a:lstStyle/>
            <a:p>
              <a:endParaRPr lang="en-US"/>
            </a:p>
          </p:txBody>
        </p:sp>
        <p:sp>
          <p:nvSpPr>
            <p:cNvPr id="4" name="TextBox 4"/>
            <p:cNvSpPr txBox="1"/>
            <p:nvPr/>
          </p:nvSpPr>
          <p:spPr>
            <a:xfrm>
              <a:off x="0" y="-38100"/>
              <a:ext cx="4926873"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239425" y="9367712"/>
            <a:ext cx="19420015" cy="1001994"/>
          </a:xfrm>
          <a:custGeom>
            <a:avLst/>
            <a:gdLst/>
            <a:ahLst/>
            <a:cxnLst/>
            <a:rect l="l" t="t" r="r" b="b"/>
            <a:pathLst>
              <a:path w="19420015" h="1001994">
                <a:moveTo>
                  <a:pt x="0" y="0"/>
                </a:moveTo>
                <a:lnTo>
                  <a:pt x="19420015" y="0"/>
                </a:lnTo>
                <a:lnTo>
                  <a:pt x="19420015" y="1001995"/>
                </a:lnTo>
                <a:lnTo>
                  <a:pt x="0" y="1001995"/>
                </a:lnTo>
                <a:lnTo>
                  <a:pt x="0" y="0"/>
                </a:lnTo>
                <a:close/>
              </a:path>
            </a:pathLst>
          </a:custGeom>
          <a:blipFill>
            <a:blip r:embed="rId3"/>
            <a:stretch>
              <a:fillRect b="-233520"/>
            </a:stretch>
          </a:blipFill>
        </p:spPr>
        <p:txBody>
          <a:bodyPr/>
          <a:lstStyle/>
          <a:p>
            <a:endParaRPr lang="en-US"/>
          </a:p>
        </p:txBody>
      </p:sp>
      <p:sp>
        <p:nvSpPr>
          <p:cNvPr id="7" name="TextBox 7"/>
          <p:cNvSpPr txBox="1"/>
          <p:nvPr/>
        </p:nvSpPr>
        <p:spPr>
          <a:xfrm>
            <a:off x="4876352" y="624998"/>
            <a:ext cx="9349224" cy="861005"/>
          </a:xfrm>
          <a:prstGeom prst="rect">
            <a:avLst/>
          </a:prstGeom>
        </p:spPr>
        <p:txBody>
          <a:bodyPr lIns="0" tIns="0" rIns="0" bIns="0" rtlCol="0" anchor="t">
            <a:spAutoFit/>
          </a:bodyPr>
          <a:lstStyle/>
          <a:p>
            <a:pPr algn="ctr">
              <a:lnSpc>
                <a:spcPts val="6999"/>
              </a:lnSpc>
              <a:spcBef>
                <a:spcPct val="0"/>
              </a:spcBef>
            </a:pPr>
            <a:r>
              <a:rPr lang="en-US" sz="4999" dirty="0" err="1">
                <a:solidFill>
                  <a:srgbClr val="1C1C1C"/>
                </a:solidFill>
                <a:latin typeface="Avenir Bold"/>
              </a:rPr>
              <a:t>Partageons</a:t>
            </a:r>
            <a:r>
              <a:rPr lang="en-US" sz="4999" dirty="0">
                <a:solidFill>
                  <a:srgbClr val="1C1C1C"/>
                </a:solidFill>
                <a:latin typeface="Avenir Bold"/>
              </a:rPr>
              <a:t> </a:t>
            </a:r>
            <a:r>
              <a:rPr lang="en-US" sz="4999" dirty="0" err="1">
                <a:solidFill>
                  <a:srgbClr val="1C1C1C"/>
                </a:solidFill>
                <a:latin typeface="Avenir Bold"/>
              </a:rPr>
              <a:t>nos</a:t>
            </a:r>
            <a:r>
              <a:rPr lang="en-US" sz="4999" dirty="0">
                <a:solidFill>
                  <a:srgbClr val="1C1C1C"/>
                </a:solidFill>
                <a:latin typeface="Avenir Bold"/>
              </a:rPr>
              <a:t> </a:t>
            </a:r>
            <a:r>
              <a:rPr lang="en-US" sz="4999" dirty="0" err="1">
                <a:solidFill>
                  <a:srgbClr val="1C1C1C"/>
                </a:solidFill>
                <a:latin typeface="Avenir Bold"/>
              </a:rPr>
              <a:t>réflexions</a:t>
            </a:r>
            <a:r>
              <a:rPr lang="en-US" sz="4999" dirty="0">
                <a:solidFill>
                  <a:srgbClr val="1C1C1C"/>
                </a:solidFill>
                <a:latin typeface="Avenir Bold"/>
              </a:rPr>
              <a:t>...</a:t>
            </a:r>
          </a:p>
        </p:txBody>
      </p:sp>
      <p:sp>
        <p:nvSpPr>
          <p:cNvPr id="8" name="TextBox 8"/>
          <p:cNvSpPr txBox="1"/>
          <p:nvPr/>
        </p:nvSpPr>
        <p:spPr>
          <a:xfrm>
            <a:off x="8259556" y="3376100"/>
            <a:ext cx="9088644" cy="3228769"/>
          </a:xfrm>
          <a:prstGeom prst="rect">
            <a:avLst/>
          </a:prstGeom>
        </p:spPr>
        <p:txBody>
          <a:bodyPr lIns="0" tIns="0" rIns="0" bIns="0" rtlCol="0" anchor="t">
            <a:spAutoFit/>
          </a:bodyPr>
          <a:lstStyle/>
          <a:p>
            <a:pPr marL="571500" indent="-571500">
              <a:lnSpc>
                <a:spcPts val="6400"/>
              </a:lnSpc>
              <a:spcBef>
                <a:spcPct val="0"/>
              </a:spcBef>
              <a:buFont typeface="Arial" panose="020B0604020202020204" pitchFamily="34" charset="0"/>
              <a:buChar char="•"/>
            </a:pPr>
            <a:r>
              <a:rPr lang="en-US" sz="4000" dirty="0" err="1">
                <a:solidFill>
                  <a:srgbClr val="1C1C1C"/>
                </a:solidFill>
                <a:latin typeface="Avenir"/>
              </a:rPr>
              <a:t>Qu’as-tu</a:t>
            </a:r>
            <a:r>
              <a:rPr lang="en-US" sz="4000" dirty="0">
                <a:solidFill>
                  <a:srgbClr val="1C1C1C"/>
                </a:solidFill>
                <a:latin typeface="Avenir"/>
              </a:rPr>
              <a:t> </a:t>
            </a:r>
            <a:r>
              <a:rPr lang="en-US" sz="4000" dirty="0" err="1">
                <a:solidFill>
                  <a:srgbClr val="1C1C1C"/>
                </a:solidFill>
                <a:latin typeface="Avenir"/>
              </a:rPr>
              <a:t>appris</a:t>
            </a:r>
            <a:r>
              <a:rPr lang="en-US" sz="4000" dirty="0">
                <a:solidFill>
                  <a:srgbClr val="1C1C1C"/>
                </a:solidFill>
                <a:latin typeface="Avenir"/>
              </a:rPr>
              <a:t> qui </a:t>
            </a:r>
            <a:r>
              <a:rPr lang="en-US" sz="4000" dirty="0" err="1">
                <a:solidFill>
                  <a:srgbClr val="1C1C1C"/>
                </a:solidFill>
                <a:latin typeface="Avenir"/>
              </a:rPr>
              <a:t>t’a</a:t>
            </a:r>
            <a:r>
              <a:rPr lang="en-US" sz="4000" dirty="0">
                <a:solidFill>
                  <a:srgbClr val="1C1C1C"/>
                </a:solidFill>
                <a:latin typeface="Avenir"/>
              </a:rPr>
              <a:t> </a:t>
            </a:r>
            <a:r>
              <a:rPr lang="en-US" sz="4000" dirty="0" err="1">
                <a:solidFill>
                  <a:srgbClr val="1C1C1C"/>
                </a:solidFill>
                <a:latin typeface="Avenir"/>
              </a:rPr>
              <a:t>surpris</a:t>
            </a:r>
            <a:r>
              <a:rPr lang="en-US" sz="4000" dirty="0">
                <a:solidFill>
                  <a:srgbClr val="1C1C1C"/>
                </a:solidFill>
                <a:latin typeface="Avenir"/>
              </a:rPr>
              <a:t>?</a:t>
            </a:r>
          </a:p>
          <a:p>
            <a:pPr marL="571500" indent="-571500">
              <a:lnSpc>
                <a:spcPts val="6400"/>
              </a:lnSpc>
              <a:spcBef>
                <a:spcPct val="0"/>
              </a:spcBef>
              <a:buFont typeface="Arial" panose="020B0604020202020204" pitchFamily="34" charset="0"/>
              <a:buChar char="•"/>
            </a:pPr>
            <a:endParaRPr lang="en-US" sz="4000" dirty="0">
              <a:solidFill>
                <a:srgbClr val="1C1C1C"/>
              </a:solidFill>
              <a:latin typeface="Avenir"/>
            </a:endParaRPr>
          </a:p>
          <a:p>
            <a:pPr marL="571500" indent="-571500">
              <a:lnSpc>
                <a:spcPts val="6400"/>
              </a:lnSpc>
              <a:spcBef>
                <a:spcPct val="0"/>
              </a:spcBef>
              <a:buFont typeface="Arial" panose="020B0604020202020204" pitchFamily="34" charset="0"/>
              <a:buChar char="•"/>
            </a:pPr>
            <a:r>
              <a:rPr lang="en-US" sz="4000" dirty="0" err="1">
                <a:solidFill>
                  <a:srgbClr val="1C1C1C"/>
                </a:solidFill>
                <a:latin typeface="Avenir"/>
              </a:rPr>
              <a:t>Avais-tu</a:t>
            </a:r>
            <a:r>
              <a:rPr lang="en-US" sz="4000" dirty="0">
                <a:solidFill>
                  <a:srgbClr val="1C1C1C"/>
                </a:solidFill>
                <a:latin typeface="Avenir"/>
              </a:rPr>
              <a:t> déjà </a:t>
            </a:r>
            <a:r>
              <a:rPr lang="en-US" sz="4000" dirty="0" err="1">
                <a:solidFill>
                  <a:srgbClr val="1C1C1C"/>
                </a:solidFill>
                <a:latin typeface="Avenir"/>
              </a:rPr>
              <a:t>entendu</a:t>
            </a:r>
            <a:r>
              <a:rPr lang="en-US" sz="4000" dirty="0">
                <a:solidFill>
                  <a:srgbClr val="1C1C1C"/>
                </a:solidFill>
                <a:latin typeface="Avenir"/>
              </a:rPr>
              <a:t> </a:t>
            </a:r>
            <a:r>
              <a:rPr lang="en-US" sz="4000" dirty="0" err="1">
                <a:solidFill>
                  <a:srgbClr val="1C1C1C"/>
                </a:solidFill>
                <a:latin typeface="Avenir"/>
              </a:rPr>
              <a:t>parler</a:t>
            </a:r>
            <a:r>
              <a:rPr lang="en-US" sz="4000" dirty="0">
                <a:solidFill>
                  <a:srgbClr val="1C1C1C"/>
                </a:solidFill>
                <a:latin typeface="Avenir"/>
              </a:rPr>
              <a:t> de </a:t>
            </a:r>
            <a:r>
              <a:rPr lang="en-US" sz="4000" dirty="0" err="1">
                <a:solidFill>
                  <a:srgbClr val="1C1C1C"/>
                </a:solidFill>
                <a:latin typeface="Avenir"/>
              </a:rPr>
              <a:t>ce</a:t>
            </a:r>
            <a:r>
              <a:rPr lang="en-US" sz="4000" dirty="0">
                <a:solidFill>
                  <a:srgbClr val="1C1C1C"/>
                </a:solidFill>
                <a:latin typeface="Avenir"/>
              </a:rPr>
              <a:t> </a:t>
            </a:r>
            <a:r>
              <a:rPr lang="en-US" sz="4000" dirty="0" err="1">
                <a:solidFill>
                  <a:srgbClr val="1C1C1C"/>
                </a:solidFill>
                <a:latin typeface="Avenir"/>
              </a:rPr>
              <a:t>problème</a:t>
            </a:r>
            <a:r>
              <a:rPr lang="en-US" sz="4000" dirty="0">
                <a:solidFill>
                  <a:srgbClr val="1C1C1C"/>
                </a:solidFill>
                <a:latin typeface="Avenir"/>
              </a:rPr>
              <a:t> </a:t>
            </a:r>
            <a:r>
              <a:rPr lang="en-US" sz="4000" dirty="0" err="1">
                <a:solidFill>
                  <a:srgbClr val="1C1C1C"/>
                </a:solidFill>
                <a:latin typeface="Avenir"/>
              </a:rPr>
              <a:t>auparavant</a:t>
            </a:r>
            <a:r>
              <a:rPr lang="en-US" sz="4000" dirty="0">
                <a:solidFill>
                  <a:srgbClr val="1C1C1C"/>
                </a:solidFill>
                <a:latin typeface="Avenir"/>
              </a:rPr>
              <a:t>?</a:t>
            </a:r>
          </a:p>
        </p:txBody>
      </p:sp>
      <p:pic>
        <p:nvPicPr>
          <p:cNvPr id="25602" name="Picture 2">
            <a:extLst>
              <a:ext uri="{FF2B5EF4-FFF2-40B4-BE49-F238E27FC236}">
                <a16:creationId xmlns:a16="http://schemas.microsoft.com/office/drawing/2014/main" id="{2AA7C664-7CA5-E1B7-26F5-2510405AF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0960" y="2292153"/>
            <a:ext cx="55753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385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C6CF"/>
        </a:solidFill>
        <a:effectLst/>
      </p:bgPr>
    </p:bg>
    <p:spTree>
      <p:nvGrpSpPr>
        <p:cNvPr id="1" name=""/>
        <p:cNvGrpSpPr/>
        <p:nvPr/>
      </p:nvGrpSpPr>
      <p:grpSpPr>
        <a:xfrm>
          <a:off x="0" y="0"/>
          <a:ext cx="0" cy="0"/>
          <a:chOff x="0" y="0"/>
          <a:chExt cx="0" cy="0"/>
        </a:xfrm>
      </p:grpSpPr>
      <p:sp>
        <p:nvSpPr>
          <p:cNvPr id="2" name="Freeform 2"/>
          <p:cNvSpPr/>
          <p:nvPr/>
        </p:nvSpPr>
        <p:spPr>
          <a:xfrm>
            <a:off x="15797038" y="38765"/>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2"/>
            <a:stretch>
              <a:fillRect/>
            </a:stretch>
          </a:blipFill>
        </p:spPr>
        <p:txBody>
          <a:bodyPr/>
          <a:lstStyle/>
          <a:p>
            <a:endParaRPr lang="en-US"/>
          </a:p>
        </p:txBody>
      </p:sp>
      <p:pic>
        <p:nvPicPr>
          <p:cNvPr id="5" name="Picture 4" descr="A black background with white text&#10;&#10;Description automatically generated">
            <a:extLst>
              <a:ext uri="{FF2B5EF4-FFF2-40B4-BE49-F238E27FC236}">
                <a16:creationId xmlns:a16="http://schemas.microsoft.com/office/drawing/2014/main" id="{A32B89E7-E24A-8B0D-299D-0EE7C7B05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2045" y="5483272"/>
            <a:ext cx="3898900" cy="3136900"/>
          </a:xfrm>
          <a:prstGeom prst="rect">
            <a:avLst/>
          </a:prstGeom>
        </p:spPr>
      </p:pic>
      <p:grpSp>
        <p:nvGrpSpPr>
          <p:cNvPr id="7" name="Group 6">
            <a:extLst>
              <a:ext uri="{FF2B5EF4-FFF2-40B4-BE49-F238E27FC236}">
                <a16:creationId xmlns:a16="http://schemas.microsoft.com/office/drawing/2014/main" id="{B276D40B-2E85-F903-6ABA-2891C17A629F}"/>
              </a:ext>
            </a:extLst>
          </p:cNvPr>
          <p:cNvGrpSpPr/>
          <p:nvPr/>
        </p:nvGrpSpPr>
        <p:grpSpPr>
          <a:xfrm>
            <a:off x="3956197" y="5001841"/>
            <a:ext cx="10375603" cy="4329136"/>
            <a:chOff x="2811716" y="5143500"/>
            <a:chExt cx="10375603" cy="4329136"/>
          </a:xfrm>
        </p:grpSpPr>
        <p:pic>
          <p:nvPicPr>
            <p:cNvPr id="8" name="Picture 17">
              <a:extLst>
                <a:ext uri="{FF2B5EF4-FFF2-40B4-BE49-F238E27FC236}">
                  <a16:creationId xmlns:a16="http://schemas.microsoft.com/office/drawing/2014/main" id="{C410A5E1-F137-4646-DBA5-753BE80096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4623" y="514350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9">
              <a:extLst>
                <a:ext uri="{FF2B5EF4-FFF2-40B4-BE49-F238E27FC236}">
                  <a16:creationId xmlns:a16="http://schemas.microsoft.com/office/drawing/2014/main" id="{4D54B53B-21D5-F30B-364C-46226341AA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624" y="6290890"/>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a:extLst>
                <a:ext uri="{FF2B5EF4-FFF2-40B4-BE49-F238E27FC236}">
                  <a16:creationId xmlns:a16="http://schemas.microsoft.com/office/drawing/2014/main" id="{4E67AA04-A881-B675-B5B6-231089B08E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1716" y="7345188"/>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3">
              <a:extLst>
                <a:ext uri="{FF2B5EF4-FFF2-40B4-BE49-F238E27FC236}">
                  <a16:creationId xmlns:a16="http://schemas.microsoft.com/office/drawing/2014/main" id="{14216570-A7C2-8CC1-3CB3-984A16AF3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2490" y="8666186"/>
              <a:ext cx="807459" cy="8064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19915C4-D9BD-3E0A-1569-3238BC2F2BC2}"/>
                </a:ext>
              </a:extLst>
            </p:cNvPr>
            <p:cNvSpPr txBox="1"/>
            <p:nvPr/>
          </p:nvSpPr>
          <p:spPr>
            <a:xfrm>
              <a:off x="4011423" y="5244525"/>
              <a:ext cx="9175896" cy="584775"/>
            </a:xfrm>
            <a:prstGeom prst="rect">
              <a:avLst/>
            </a:prstGeom>
            <a:noFill/>
          </p:spPr>
          <p:txBody>
            <a:bodyPr wrap="square">
              <a:spAutoFit/>
            </a:bodyPr>
            <a:lstStyle/>
            <a:p>
              <a:pPr algn="l" rtl="0">
                <a:spcBef>
                  <a:spcPts val="0"/>
                </a:spcBef>
                <a:spcAft>
                  <a:spcPts val="0"/>
                </a:spcAft>
              </a:pPr>
              <a:r>
                <a:rPr lang="en-CA" sz="3200" b="0" i="0" u="none" strike="noStrike" dirty="0" err="1">
                  <a:solidFill>
                    <a:schemeClr val="tx1">
                      <a:lumMod val="85000"/>
                      <a:lumOff val="15000"/>
                    </a:schemeClr>
                  </a:solidFill>
                  <a:effectLst/>
                  <a:latin typeface="Avenir Book" panose="02000503020000020003" pitchFamily="2" charset="0"/>
                </a:rPr>
                <a:t>whiteribbon.ca</a:t>
              </a:r>
              <a:endParaRPr lang="en-CA" sz="3200" b="0" i="0" u="none" strike="noStrike" dirty="0">
                <a:solidFill>
                  <a:schemeClr val="tx1">
                    <a:lumMod val="85000"/>
                    <a:lumOff val="15000"/>
                  </a:schemeClr>
                </a:solidFill>
                <a:effectLst/>
                <a:latin typeface="Avenir Book" panose="02000503020000020003" pitchFamily="2" charset="0"/>
              </a:endParaRPr>
            </a:p>
          </p:txBody>
        </p:sp>
        <p:sp>
          <p:nvSpPr>
            <p:cNvPr id="13" name="TextBox 12">
              <a:extLst>
                <a:ext uri="{FF2B5EF4-FFF2-40B4-BE49-F238E27FC236}">
                  <a16:creationId xmlns:a16="http://schemas.microsoft.com/office/drawing/2014/main" id="{D985BA9F-D68E-0F84-7584-F62BFCC1846A}"/>
                </a:ext>
              </a:extLst>
            </p:cNvPr>
            <p:cNvSpPr txBox="1"/>
            <p:nvPr/>
          </p:nvSpPr>
          <p:spPr>
            <a:xfrm>
              <a:off x="4011423" y="6290890"/>
              <a:ext cx="9175896" cy="584775"/>
            </a:xfrm>
            <a:prstGeom prst="rect">
              <a:avLst/>
            </a:prstGeom>
            <a:noFill/>
          </p:spPr>
          <p:txBody>
            <a:bodyPr wrap="square">
              <a:spAutoFit/>
            </a:bodyPr>
            <a:lstStyle/>
            <a:p>
              <a:pPr algn="l" rtl="0">
                <a:spcBef>
                  <a:spcPts val="0"/>
                </a:spcBef>
                <a:spcAft>
                  <a:spcPts val="0"/>
                </a:spcAft>
              </a:pPr>
              <a:r>
                <a:rPr lang="en-CA" sz="3200" b="0" i="0" u="none" strike="noStrike" dirty="0">
                  <a:solidFill>
                    <a:schemeClr val="tx1">
                      <a:lumMod val="85000"/>
                      <a:lumOff val="15000"/>
                    </a:schemeClr>
                  </a:solidFill>
                  <a:effectLst/>
                  <a:latin typeface="Avenir Book" panose="02000503020000020003" pitchFamily="2" charset="0"/>
                </a:rPr>
                <a:t>@</a:t>
              </a:r>
              <a:r>
                <a:rPr lang="en-CA" sz="3200" b="0" i="0" u="none" strike="noStrike" dirty="0" err="1">
                  <a:solidFill>
                    <a:schemeClr val="tx1">
                      <a:lumMod val="85000"/>
                      <a:lumOff val="15000"/>
                    </a:schemeClr>
                  </a:solidFill>
                  <a:effectLst/>
                  <a:latin typeface="Avenir Book" panose="02000503020000020003" pitchFamily="2" charset="0"/>
                </a:rPr>
                <a:t>whiteribboncampaign</a:t>
              </a:r>
              <a:endParaRPr lang="en-CA" sz="3200" b="0" i="0" u="none" strike="noStrike" dirty="0">
                <a:solidFill>
                  <a:schemeClr val="tx1">
                    <a:lumMod val="85000"/>
                    <a:lumOff val="15000"/>
                  </a:schemeClr>
                </a:solidFill>
                <a:effectLst/>
                <a:latin typeface="Avenir Book" panose="02000503020000020003" pitchFamily="2" charset="0"/>
              </a:endParaRPr>
            </a:p>
          </p:txBody>
        </p:sp>
        <p:sp>
          <p:nvSpPr>
            <p:cNvPr id="14" name="TextBox 13">
              <a:extLst>
                <a:ext uri="{FF2B5EF4-FFF2-40B4-BE49-F238E27FC236}">
                  <a16:creationId xmlns:a16="http://schemas.microsoft.com/office/drawing/2014/main" id="{6651459C-5618-E12C-D660-1B8828B69B96}"/>
                </a:ext>
              </a:extLst>
            </p:cNvPr>
            <p:cNvSpPr txBox="1"/>
            <p:nvPr/>
          </p:nvSpPr>
          <p:spPr>
            <a:xfrm>
              <a:off x="4011423" y="7529050"/>
              <a:ext cx="9175896" cy="584775"/>
            </a:xfrm>
            <a:prstGeom prst="rect">
              <a:avLst/>
            </a:prstGeom>
            <a:noFill/>
          </p:spPr>
          <p:txBody>
            <a:bodyPr wrap="square">
              <a:spAutoFit/>
            </a:bodyPr>
            <a:lstStyle/>
            <a:p>
              <a:pPr algn="l" rtl="0">
                <a:spcBef>
                  <a:spcPts val="0"/>
                </a:spcBef>
                <a:spcAft>
                  <a:spcPts val="0"/>
                </a:spcAft>
              </a:pPr>
              <a:r>
                <a:rPr lang="en-CA" sz="3200" b="0" i="0" u="none" strike="noStrike" dirty="0">
                  <a:solidFill>
                    <a:schemeClr val="tx1">
                      <a:lumMod val="85000"/>
                      <a:lumOff val="15000"/>
                    </a:schemeClr>
                  </a:solidFill>
                  <a:effectLst/>
                  <a:latin typeface="Avenir Book" panose="02000503020000020003" pitchFamily="2" charset="0"/>
                </a:rPr>
                <a:t>@</a:t>
              </a:r>
              <a:r>
                <a:rPr lang="en-CA" sz="3200" b="0" i="0" u="none" strike="noStrike" dirty="0" err="1">
                  <a:solidFill>
                    <a:schemeClr val="tx1">
                      <a:lumMod val="85000"/>
                      <a:lumOff val="15000"/>
                    </a:schemeClr>
                  </a:solidFill>
                  <a:effectLst/>
                  <a:latin typeface="Avenir Book" panose="02000503020000020003" pitchFamily="2" charset="0"/>
                </a:rPr>
                <a:t>whiteribbon</a:t>
              </a:r>
              <a:endParaRPr lang="en-CA" sz="3200" b="0" i="0" u="none" strike="noStrike" dirty="0">
                <a:solidFill>
                  <a:schemeClr val="tx1">
                    <a:lumMod val="85000"/>
                    <a:lumOff val="15000"/>
                  </a:schemeClr>
                </a:solidFill>
                <a:effectLst/>
                <a:latin typeface="Avenir Book" panose="02000503020000020003" pitchFamily="2" charset="0"/>
              </a:endParaRPr>
            </a:p>
          </p:txBody>
        </p:sp>
        <p:sp>
          <p:nvSpPr>
            <p:cNvPr id="15" name="TextBox 14">
              <a:extLst>
                <a:ext uri="{FF2B5EF4-FFF2-40B4-BE49-F238E27FC236}">
                  <a16:creationId xmlns:a16="http://schemas.microsoft.com/office/drawing/2014/main" id="{1B18F8AE-2DA1-CF9E-A6C0-DBD2F204FF46}"/>
                </a:ext>
              </a:extLst>
            </p:cNvPr>
            <p:cNvSpPr txBox="1"/>
            <p:nvPr/>
          </p:nvSpPr>
          <p:spPr>
            <a:xfrm>
              <a:off x="3986614" y="8761831"/>
              <a:ext cx="9175896" cy="584775"/>
            </a:xfrm>
            <a:prstGeom prst="rect">
              <a:avLst/>
            </a:prstGeom>
            <a:noFill/>
          </p:spPr>
          <p:txBody>
            <a:bodyPr wrap="square">
              <a:spAutoFit/>
            </a:bodyPr>
            <a:lstStyle/>
            <a:p>
              <a:pPr algn="l" rtl="0">
                <a:spcBef>
                  <a:spcPts val="0"/>
                </a:spcBef>
                <a:spcAft>
                  <a:spcPts val="0"/>
                </a:spcAft>
              </a:pPr>
              <a:r>
                <a:rPr lang="en-CA" sz="3200" b="0" i="0" u="none" strike="noStrike" dirty="0">
                  <a:solidFill>
                    <a:schemeClr val="tx1">
                      <a:lumMod val="85000"/>
                      <a:lumOff val="15000"/>
                    </a:schemeClr>
                  </a:solidFill>
                  <a:effectLst/>
                  <a:latin typeface="Avenir Book" panose="02000503020000020003" pitchFamily="2" charset="0"/>
                </a:rPr>
                <a:t>@</a:t>
              </a:r>
              <a:r>
                <a:rPr lang="en-CA" sz="3200" b="0" i="0" u="none" strike="noStrike" dirty="0" err="1">
                  <a:solidFill>
                    <a:schemeClr val="tx1">
                      <a:lumMod val="85000"/>
                      <a:lumOff val="15000"/>
                    </a:schemeClr>
                  </a:solidFill>
                  <a:effectLst/>
                  <a:latin typeface="Avenir Book" panose="02000503020000020003" pitchFamily="2" charset="0"/>
                </a:rPr>
                <a:t>whiteribboncanada</a:t>
              </a:r>
              <a:endParaRPr lang="en-CA" sz="3200" b="0" i="0" u="none" strike="noStrike" dirty="0">
                <a:solidFill>
                  <a:schemeClr val="tx1">
                    <a:lumMod val="85000"/>
                    <a:lumOff val="15000"/>
                  </a:schemeClr>
                </a:solidFill>
                <a:effectLst/>
                <a:latin typeface="Avenir Book" panose="02000503020000020003" pitchFamily="2" charset="0"/>
              </a:endParaRPr>
            </a:p>
          </p:txBody>
        </p:sp>
      </p:grpSp>
      <p:sp>
        <p:nvSpPr>
          <p:cNvPr id="16" name="TextBox 6">
            <a:extLst>
              <a:ext uri="{FF2B5EF4-FFF2-40B4-BE49-F238E27FC236}">
                <a16:creationId xmlns:a16="http://schemas.microsoft.com/office/drawing/2014/main" id="{D6ED0999-1870-8771-F487-B0BECDA50275}"/>
              </a:ext>
            </a:extLst>
          </p:cNvPr>
          <p:cNvSpPr txBox="1"/>
          <p:nvPr/>
        </p:nvSpPr>
        <p:spPr>
          <a:xfrm>
            <a:off x="2330184" y="931014"/>
            <a:ext cx="13627632" cy="3228769"/>
          </a:xfrm>
          <a:prstGeom prst="rect">
            <a:avLst/>
          </a:prstGeom>
        </p:spPr>
        <p:txBody>
          <a:bodyPr wrap="square" lIns="0" tIns="0" rIns="0" bIns="0" rtlCol="0" anchor="t">
            <a:spAutoFit/>
          </a:bodyPr>
          <a:lstStyle/>
          <a:p>
            <a:pPr algn="ctr">
              <a:lnSpc>
                <a:spcPts val="6400"/>
              </a:lnSpc>
              <a:spcBef>
                <a:spcPct val="0"/>
              </a:spcBef>
            </a:pPr>
            <a:r>
              <a:rPr lang="en-US" sz="4000" b="1" dirty="0">
                <a:solidFill>
                  <a:srgbClr val="1C1C1C"/>
                </a:solidFill>
                <a:latin typeface="Avenir Black" panose="02000503020000020003" pitchFamily="2" charset="0"/>
              </a:rPr>
              <a:t>Je </a:t>
            </a:r>
            <a:r>
              <a:rPr lang="en-US" sz="4000" b="1" dirty="0" err="1">
                <a:solidFill>
                  <a:srgbClr val="1C1C1C"/>
                </a:solidFill>
                <a:latin typeface="Avenir Black" panose="02000503020000020003" pitchFamily="2" charset="0"/>
              </a:rPr>
              <a:t>m’engage</a:t>
            </a:r>
            <a:r>
              <a:rPr lang="en-US" sz="4000" b="1" dirty="0">
                <a:solidFill>
                  <a:srgbClr val="1C1C1C"/>
                </a:solidFill>
                <a:latin typeface="Avenir Black" panose="02000503020000020003" pitchFamily="2" charset="0"/>
              </a:rPr>
              <a:t> </a:t>
            </a:r>
            <a:r>
              <a:rPr lang="en-US" sz="4000" b="1" dirty="0" err="1">
                <a:solidFill>
                  <a:srgbClr val="1C1C1C"/>
                </a:solidFill>
                <a:latin typeface="Avenir Black" panose="02000503020000020003" pitchFamily="2" charset="0"/>
              </a:rPr>
              <a:t>à</a:t>
            </a:r>
            <a:r>
              <a:rPr lang="en-US" sz="4000" b="1" dirty="0">
                <a:solidFill>
                  <a:srgbClr val="1C1C1C"/>
                </a:solidFill>
                <a:latin typeface="Avenir Black" panose="02000503020000020003" pitchFamily="2" charset="0"/>
              </a:rPr>
              <a:t> ne jamais </a:t>
            </a:r>
            <a:r>
              <a:rPr lang="en-US" sz="4000" b="1" dirty="0" err="1">
                <a:solidFill>
                  <a:srgbClr val="1C1C1C"/>
                </a:solidFill>
                <a:latin typeface="Avenir Black" panose="02000503020000020003" pitchFamily="2" charset="0"/>
              </a:rPr>
              <a:t>commettre</a:t>
            </a:r>
            <a:r>
              <a:rPr lang="en-US" sz="4000" b="1" dirty="0">
                <a:solidFill>
                  <a:srgbClr val="1C1C1C"/>
                </a:solidFill>
                <a:latin typeface="Avenir Black" panose="02000503020000020003" pitchFamily="2" charset="0"/>
              </a:rPr>
              <a:t>, </a:t>
            </a:r>
            <a:r>
              <a:rPr lang="en-US" sz="4000" b="1" dirty="0" err="1">
                <a:solidFill>
                  <a:srgbClr val="1C1C1C"/>
                </a:solidFill>
                <a:latin typeface="Avenir Black" panose="02000503020000020003" pitchFamily="2" charset="0"/>
              </a:rPr>
              <a:t>tolérer</a:t>
            </a:r>
            <a:r>
              <a:rPr lang="en-US" sz="4000" b="1" dirty="0">
                <a:solidFill>
                  <a:srgbClr val="1C1C1C"/>
                </a:solidFill>
                <a:latin typeface="Avenir Black" panose="02000503020000020003" pitchFamily="2" charset="0"/>
              </a:rPr>
              <a:t> </a:t>
            </a:r>
            <a:r>
              <a:rPr lang="en-US" sz="4000" b="1" dirty="0" err="1">
                <a:solidFill>
                  <a:srgbClr val="1C1C1C"/>
                </a:solidFill>
                <a:latin typeface="Avenir Black" panose="02000503020000020003" pitchFamily="2" charset="0"/>
              </a:rPr>
              <a:t>ou</a:t>
            </a:r>
            <a:r>
              <a:rPr lang="en-US" sz="4000" b="1" dirty="0">
                <a:solidFill>
                  <a:srgbClr val="1C1C1C"/>
                </a:solidFill>
                <a:latin typeface="Avenir Black" panose="02000503020000020003" pitchFamily="2" charset="0"/>
              </a:rPr>
              <a:t> </a:t>
            </a:r>
            <a:r>
              <a:rPr lang="en-US" sz="4000" b="1" dirty="0" err="1">
                <a:solidFill>
                  <a:srgbClr val="1C1C1C"/>
                </a:solidFill>
                <a:latin typeface="Avenir Black" panose="02000503020000020003" pitchFamily="2" charset="0"/>
              </a:rPr>
              <a:t>taire</a:t>
            </a:r>
            <a:r>
              <a:rPr lang="en-US" sz="4000" b="1" dirty="0">
                <a:solidFill>
                  <a:srgbClr val="1C1C1C"/>
                </a:solidFill>
                <a:latin typeface="Avenir Black" panose="02000503020000020003" pitchFamily="2" charset="0"/>
              </a:rPr>
              <a:t> les   </a:t>
            </a:r>
            <a:r>
              <a:rPr lang="en-US" sz="4000" b="1" dirty="0" err="1">
                <a:solidFill>
                  <a:srgbClr val="1C1C1C"/>
                </a:solidFill>
                <a:latin typeface="Avenir Black" panose="02000503020000020003" pitchFamily="2" charset="0"/>
              </a:rPr>
              <a:t>violences</a:t>
            </a:r>
            <a:r>
              <a:rPr lang="en-US" sz="4000" b="1" dirty="0">
                <a:solidFill>
                  <a:srgbClr val="1C1C1C"/>
                </a:solidFill>
                <a:latin typeface="Avenir Black" panose="02000503020000020003" pitchFamily="2" charset="0"/>
              </a:rPr>
              <a:t> </a:t>
            </a:r>
            <a:r>
              <a:rPr lang="en-US" sz="4000" b="1" dirty="0" err="1">
                <a:solidFill>
                  <a:srgbClr val="1C1C1C"/>
                </a:solidFill>
                <a:latin typeface="Avenir Black" panose="02000503020000020003" pitchFamily="2" charset="0"/>
              </a:rPr>
              <a:t>basées</a:t>
            </a:r>
            <a:r>
              <a:rPr lang="en-US" sz="4000" b="1" dirty="0">
                <a:solidFill>
                  <a:srgbClr val="1C1C1C"/>
                </a:solidFill>
                <a:latin typeface="Avenir Black" panose="02000503020000020003" pitchFamily="2" charset="0"/>
              </a:rPr>
              <a:t> sur le genre</a:t>
            </a:r>
          </a:p>
          <a:p>
            <a:pPr algn="ctr">
              <a:lnSpc>
                <a:spcPts val="6400"/>
              </a:lnSpc>
              <a:spcBef>
                <a:spcPct val="0"/>
              </a:spcBef>
            </a:pPr>
            <a:endParaRPr lang="en-US" sz="4000" b="1" dirty="0">
              <a:solidFill>
                <a:srgbClr val="1C1C1C"/>
              </a:solidFill>
              <a:latin typeface="Avenir Black" panose="02000503020000020003" pitchFamily="2" charset="0"/>
            </a:endParaRPr>
          </a:p>
          <a:p>
            <a:pPr algn="ctr">
              <a:lnSpc>
                <a:spcPts val="6400"/>
              </a:lnSpc>
              <a:spcBef>
                <a:spcPct val="0"/>
              </a:spcBef>
            </a:pPr>
            <a:r>
              <a:rPr lang="en-US" sz="4000" b="1" dirty="0" err="1">
                <a:solidFill>
                  <a:srgbClr val="1C1C1C"/>
                </a:solidFill>
                <a:latin typeface="Avenir Black" panose="02000503020000020003" pitchFamily="2" charset="0"/>
              </a:rPr>
              <a:t>Apprenez-en</a:t>
            </a:r>
            <a:r>
              <a:rPr lang="en-US" sz="4000" b="1" dirty="0">
                <a:solidFill>
                  <a:srgbClr val="1C1C1C"/>
                </a:solidFill>
                <a:latin typeface="Avenir Black" panose="02000503020000020003" pitchFamily="2" charset="0"/>
              </a:rPr>
              <a:t> plus sur White Ribbon :</a:t>
            </a:r>
          </a:p>
        </p:txBody>
      </p:sp>
    </p:spTree>
    <p:extLst>
      <p:ext uri="{BB962C8B-B14F-4D97-AF65-F5344CB8AC3E}">
        <p14:creationId xmlns:p14="http://schemas.microsoft.com/office/powerpoint/2010/main" val="774000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8077200" y="0"/>
            <a:ext cx="10390094" cy="10287000"/>
            <a:chOff x="0" y="0"/>
            <a:chExt cx="3340921" cy="2709333"/>
          </a:xfrm>
        </p:grpSpPr>
        <p:sp>
          <p:nvSpPr>
            <p:cNvPr id="6" name="Freeform 6"/>
            <p:cNvSpPr/>
            <p:nvPr/>
          </p:nvSpPr>
          <p:spPr>
            <a:xfrm>
              <a:off x="0" y="0"/>
              <a:ext cx="3340921" cy="2709333"/>
            </a:xfrm>
            <a:custGeom>
              <a:avLst/>
              <a:gdLst/>
              <a:ahLst/>
              <a:cxnLst/>
              <a:rect l="l" t="t" r="r" b="b"/>
              <a:pathLst>
                <a:path w="3340921" h="2709333">
                  <a:moveTo>
                    <a:pt x="0" y="0"/>
                  </a:moveTo>
                  <a:lnTo>
                    <a:pt x="3340921" y="0"/>
                  </a:lnTo>
                  <a:lnTo>
                    <a:pt x="3340921" y="2709333"/>
                  </a:lnTo>
                  <a:lnTo>
                    <a:pt x="0" y="2709333"/>
                  </a:lnTo>
                  <a:close/>
                </a:path>
              </a:pathLst>
            </a:custGeom>
            <a:solidFill>
              <a:srgbClr val="F0F0F0"/>
            </a:solidFill>
          </p:spPr>
          <p:txBody>
            <a:bodyPr/>
            <a:lstStyle/>
            <a:p>
              <a:endParaRPr lang="en-US"/>
            </a:p>
          </p:txBody>
        </p:sp>
        <p:sp>
          <p:nvSpPr>
            <p:cNvPr id="7" name="TextBox 7"/>
            <p:cNvSpPr txBox="1"/>
            <p:nvPr/>
          </p:nvSpPr>
          <p:spPr>
            <a:xfrm>
              <a:off x="0" y="-38100"/>
              <a:ext cx="3340921" cy="2747433"/>
            </a:xfrm>
            <a:prstGeom prst="rect">
              <a:avLst/>
            </a:prstGeom>
          </p:spPr>
          <p:txBody>
            <a:bodyPr lIns="50800" tIns="50800" rIns="50800" bIns="50800" rtlCol="0" anchor="ctr"/>
            <a:lstStyle/>
            <a:p>
              <a:pPr algn="ctr">
                <a:lnSpc>
                  <a:spcPts val="2659"/>
                </a:lnSpc>
              </a:pPr>
              <a:endParaRPr/>
            </a:p>
          </p:txBody>
        </p:sp>
      </p:grpSp>
      <p:grpSp>
        <p:nvGrpSpPr>
          <p:cNvPr id="2" name="Group 2"/>
          <p:cNvGrpSpPr/>
          <p:nvPr/>
        </p:nvGrpSpPr>
        <p:grpSpPr>
          <a:xfrm>
            <a:off x="0" y="0"/>
            <a:ext cx="8305800" cy="10287000"/>
            <a:chOff x="0" y="0"/>
            <a:chExt cx="1522893" cy="2709333"/>
          </a:xfrm>
        </p:grpSpPr>
        <p:sp>
          <p:nvSpPr>
            <p:cNvPr id="3" name="Freeform 3"/>
            <p:cNvSpPr/>
            <p:nvPr/>
          </p:nvSpPr>
          <p:spPr>
            <a:xfrm>
              <a:off x="0" y="0"/>
              <a:ext cx="1522893" cy="2709333"/>
            </a:xfrm>
            <a:custGeom>
              <a:avLst/>
              <a:gdLst/>
              <a:ahLst/>
              <a:cxnLst/>
              <a:rect l="l" t="t" r="r" b="b"/>
              <a:pathLst>
                <a:path w="1522893" h="2709333">
                  <a:moveTo>
                    <a:pt x="0" y="0"/>
                  </a:moveTo>
                  <a:lnTo>
                    <a:pt x="1522893" y="0"/>
                  </a:lnTo>
                  <a:lnTo>
                    <a:pt x="1522893" y="2709333"/>
                  </a:lnTo>
                  <a:lnTo>
                    <a:pt x="0" y="2709333"/>
                  </a:lnTo>
                  <a:close/>
                </a:path>
              </a:pathLst>
            </a:custGeom>
            <a:solidFill>
              <a:srgbClr val="C0C6CF"/>
            </a:solidFill>
          </p:spPr>
          <p:txBody>
            <a:bodyPr/>
            <a:lstStyle/>
            <a:p>
              <a:endParaRPr lang="en-US"/>
            </a:p>
          </p:txBody>
        </p:sp>
        <p:sp>
          <p:nvSpPr>
            <p:cNvPr id="4" name="TextBox 4"/>
            <p:cNvSpPr txBox="1"/>
            <p:nvPr/>
          </p:nvSpPr>
          <p:spPr>
            <a:xfrm>
              <a:off x="0" y="-38100"/>
              <a:ext cx="1522893" cy="274743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438400" y="7352779"/>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1209675" y="2095500"/>
            <a:ext cx="5886450" cy="5112618"/>
          </a:xfrm>
          <a:prstGeom prst="rect">
            <a:avLst/>
          </a:prstGeom>
        </p:spPr>
        <p:txBody>
          <a:bodyPr wrap="square" lIns="0" tIns="0" rIns="0" bIns="0" rtlCol="0" anchor="t">
            <a:spAutoFit/>
          </a:bodyPr>
          <a:lstStyle/>
          <a:p>
            <a:pPr>
              <a:lnSpc>
                <a:spcPts val="7899"/>
              </a:lnSpc>
              <a:spcBef>
                <a:spcPct val="0"/>
              </a:spcBef>
            </a:pPr>
            <a:r>
              <a:rPr lang="en-US" sz="8000" dirty="0" err="1">
                <a:solidFill>
                  <a:srgbClr val="1C1C1C"/>
                </a:solidFill>
                <a:latin typeface="Avenir Bold"/>
              </a:rPr>
              <a:t>Ressources</a:t>
            </a:r>
            <a:r>
              <a:rPr lang="en-US" sz="8000" dirty="0">
                <a:solidFill>
                  <a:srgbClr val="1C1C1C"/>
                </a:solidFill>
                <a:latin typeface="Avenir Bold"/>
              </a:rPr>
              <a:t> pour les </a:t>
            </a:r>
            <a:r>
              <a:rPr lang="en-US" sz="8000" dirty="0" err="1">
                <a:solidFill>
                  <a:srgbClr val="1C1C1C"/>
                </a:solidFill>
                <a:latin typeface="Avenir Bold"/>
              </a:rPr>
              <a:t>éducateurs</a:t>
            </a:r>
            <a:r>
              <a:rPr lang="en-US" sz="8000" dirty="0">
                <a:solidFill>
                  <a:srgbClr val="1C1C1C"/>
                </a:solidFill>
                <a:latin typeface="Avenir Bold"/>
              </a:rPr>
              <a:t> et les </a:t>
            </a:r>
            <a:r>
              <a:rPr lang="en-US" sz="8000" dirty="0" err="1">
                <a:solidFill>
                  <a:srgbClr val="1C1C1C"/>
                </a:solidFill>
                <a:latin typeface="Avenir Bold"/>
              </a:rPr>
              <a:t>éducatrices</a:t>
            </a:r>
            <a:endParaRPr lang="en-US" sz="8000" dirty="0">
              <a:solidFill>
                <a:srgbClr val="1C1C1C"/>
              </a:solidFill>
              <a:latin typeface="Avenir Bold"/>
            </a:endParaRPr>
          </a:p>
        </p:txBody>
      </p:sp>
      <p:pic>
        <p:nvPicPr>
          <p:cNvPr id="26626" name="Picture 2">
            <a:extLst>
              <a:ext uri="{FF2B5EF4-FFF2-40B4-BE49-F238E27FC236}">
                <a16:creationId xmlns:a16="http://schemas.microsoft.com/office/drawing/2014/main" id="{670A9A39-2FB5-998F-EEC8-1CBDBEB73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9449" y="698500"/>
            <a:ext cx="6985000" cy="889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019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34634" cy="10287000"/>
            <a:chOff x="0" y="0"/>
            <a:chExt cx="167146" cy="2709333"/>
          </a:xfrm>
        </p:grpSpPr>
        <p:sp>
          <p:nvSpPr>
            <p:cNvPr id="3" name="Freeform 3"/>
            <p:cNvSpPr/>
            <p:nvPr/>
          </p:nvSpPr>
          <p:spPr>
            <a:xfrm>
              <a:off x="0" y="0"/>
              <a:ext cx="167146" cy="2709333"/>
            </a:xfrm>
            <a:custGeom>
              <a:avLst/>
              <a:gdLst/>
              <a:ahLst/>
              <a:cxnLst/>
              <a:rect l="l" t="t" r="r" b="b"/>
              <a:pathLst>
                <a:path w="167146" h="2709333">
                  <a:moveTo>
                    <a:pt x="0" y="0"/>
                  </a:moveTo>
                  <a:lnTo>
                    <a:pt x="167146" y="0"/>
                  </a:lnTo>
                  <a:lnTo>
                    <a:pt x="167146" y="2709333"/>
                  </a:lnTo>
                  <a:lnTo>
                    <a:pt x="0" y="2709333"/>
                  </a:lnTo>
                  <a:close/>
                </a:path>
              </a:pathLst>
            </a:custGeom>
            <a:solidFill>
              <a:srgbClr val="C0C6CF"/>
            </a:solidFill>
          </p:spPr>
          <p:txBody>
            <a:bodyPr/>
            <a:lstStyle/>
            <a:p>
              <a:endParaRPr lang="en-US"/>
            </a:p>
          </p:txBody>
        </p:sp>
        <p:sp>
          <p:nvSpPr>
            <p:cNvPr id="4" name="TextBox 4"/>
            <p:cNvSpPr txBox="1"/>
            <p:nvPr/>
          </p:nvSpPr>
          <p:spPr>
            <a:xfrm>
              <a:off x="0" y="-38100"/>
              <a:ext cx="167146"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34634" y="0"/>
            <a:ext cx="17832660" cy="10287000"/>
            <a:chOff x="0" y="0"/>
            <a:chExt cx="4696668" cy="2709333"/>
          </a:xfrm>
        </p:grpSpPr>
        <p:sp>
          <p:nvSpPr>
            <p:cNvPr id="6" name="Freeform 6"/>
            <p:cNvSpPr/>
            <p:nvPr/>
          </p:nvSpPr>
          <p:spPr>
            <a:xfrm>
              <a:off x="0" y="0"/>
              <a:ext cx="4696668" cy="2709333"/>
            </a:xfrm>
            <a:custGeom>
              <a:avLst/>
              <a:gdLst/>
              <a:ahLst/>
              <a:cxnLst/>
              <a:rect l="l" t="t" r="r" b="b"/>
              <a:pathLst>
                <a:path w="4696668" h="2709333">
                  <a:moveTo>
                    <a:pt x="0" y="0"/>
                  </a:moveTo>
                  <a:lnTo>
                    <a:pt x="4696668" y="0"/>
                  </a:lnTo>
                  <a:lnTo>
                    <a:pt x="4696668" y="2709333"/>
                  </a:lnTo>
                  <a:lnTo>
                    <a:pt x="0" y="2709333"/>
                  </a:lnTo>
                  <a:close/>
                </a:path>
              </a:pathLst>
            </a:custGeom>
            <a:solidFill>
              <a:srgbClr val="F0F0F0"/>
            </a:solidFill>
          </p:spPr>
          <p:txBody>
            <a:bodyPr/>
            <a:lstStyle/>
            <a:p>
              <a:endParaRPr lang="en-US"/>
            </a:p>
          </p:txBody>
        </p:sp>
        <p:sp>
          <p:nvSpPr>
            <p:cNvPr id="7" name="TextBox 7"/>
            <p:cNvSpPr txBox="1"/>
            <p:nvPr/>
          </p:nvSpPr>
          <p:spPr>
            <a:xfrm>
              <a:off x="0" y="-38100"/>
              <a:ext cx="4696668" cy="274743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067789" y="7507891"/>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1269268" y="1544638"/>
            <a:ext cx="4674332" cy="5675849"/>
          </a:xfrm>
          <a:prstGeom prst="rect">
            <a:avLst/>
          </a:prstGeom>
        </p:spPr>
        <p:txBody>
          <a:bodyPr wrap="square" lIns="0" tIns="0" rIns="0" bIns="0" rtlCol="0" anchor="t">
            <a:spAutoFit/>
          </a:bodyPr>
          <a:lstStyle/>
          <a:p>
            <a:pPr>
              <a:lnSpc>
                <a:spcPts val="6400"/>
              </a:lnSpc>
              <a:spcBef>
                <a:spcPct val="0"/>
              </a:spcBef>
            </a:pPr>
            <a:r>
              <a:rPr lang="en-US" sz="3600" dirty="0" err="1">
                <a:solidFill>
                  <a:srgbClr val="1C1C1C"/>
                </a:solidFill>
                <a:latin typeface="Avenir"/>
              </a:rPr>
              <a:t>Prévenir</a:t>
            </a:r>
            <a:r>
              <a:rPr lang="en-US" sz="3600" dirty="0">
                <a:solidFill>
                  <a:srgbClr val="1C1C1C"/>
                </a:solidFill>
                <a:latin typeface="Avenir"/>
              </a:rPr>
              <a:t> la </a:t>
            </a:r>
            <a:r>
              <a:rPr lang="en-US" sz="3600" dirty="0" err="1">
                <a:solidFill>
                  <a:srgbClr val="1C1C1C"/>
                </a:solidFill>
                <a:latin typeface="Avenir"/>
              </a:rPr>
              <a:t>traite</a:t>
            </a:r>
            <a:r>
              <a:rPr lang="en-US" sz="3600" dirty="0">
                <a:solidFill>
                  <a:srgbClr val="1C1C1C"/>
                </a:solidFill>
                <a:latin typeface="Avenir"/>
              </a:rPr>
              <a:t> des </a:t>
            </a:r>
            <a:r>
              <a:rPr lang="en-US" sz="3600" dirty="0" err="1">
                <a:solidFill>
                  <a:srgbClr val="1C1C1C"/>
                </a:solidFill>
                <a:latin typeface="Avenir"/>
              </a:rPr>
              <a:t>personnes</a:t>
            </a:r>
            <a:r>
              <a:rPr lang="en-US" sz="3600" dirty="0">
                <a:solidFill>
                  <a:srgbClr val="1C1C1C"/>
                </a:solidFill>
                <a:latin typeface="Avenir"/>
              </a:rPr>
              <a:t> </a:t>
            </a:r>
            <a:r>
              <a:rPr lang="en-US" sz="3600" dirty="0" err="1">
                <a:solidFill>
                  <a:srgbClr val="1C1C1C"/>
                </a:solidFill>
                <a:latin typeface="Avenir"/>
              </a:rPr>
              <a:t>à</a:t>
            </a:r>
            <a:r>
              <a:rPr lang="en-US" sz="3600" dirty="0">
                <a:solidFill>
                  <a:srgbClr val="1C1C1C"/>
                </a:solidFill>
                <a:latin typeface="Avenir"/>
              </a:rPr>
              <a:t> des fins </a:t>
            </a:r>
            <a:r>
              <a:rPr lang="en-US" sz="3600" dirty="0" err="1">
                <a:solidFill>
                  <a:srgbClr val="1C1C1C"/>
                </a:solidFill>
                <a:latin typeface="Avenir"/>
              </a:rPr>
              <a:t>d’exploitation</a:t>
            </a:r>
            <a:r>
              <a:rPr lang="en-US" sz="3600" dirty="0">
                <a:solidFill>
                  <a:srgbClr val="1C1C1C"/>
                </a:solidFill>
                <a:latin typeface="Avenir"/>
              </a:rPr>
              <a:t> </a:t>
            </a:r>
            <a:r>
              <a:rPr lang="en-US" sz="3600" dirty="0" err="1">
                <a:solidFill>
                  <a:srgbClr val="1C1C1C"/>
                </a:solidFill>
                <a:latin typeface="Avenir"/>
              </a:rPr>
              <a:t>sexuelle</a:t>
            </a:r>
            <a:r>
              <a:rPr lang="en-US" sz="3600" dirty="0">
                <a:solidFill>
                  <a:srgbClr val="1C1C1C"/>
                </a:solidFill>
                <a:latin typeface="Avenir"/>
              </a:rPr>
              <a:t> : conseils de </a:t>
            </a:r>
            <a:r>
              <a:rPr lang="en-US" sz="3600" dirty="0" err="1">
                <a:solidFill>
                  <a:srgbClr val="1C1C1C"/>
                </a:solidFill>
                <a:latin typeface="Avenir"/>
              </a:rPr>
              <a:t>sécurité</a:t>
            </a:r>
            <a:r>
              <a:rPr lang="en-US" sz="3600" dirty="0">
                <a:solidFill>
                  <a:srgbClr val="1C1C1C"/>
                </a:solidFill>
                <a:latin typeface="Avenir"/>
              </a:rPr>
              <a:t> </a:t>
            </a:r>
            <a:r>
              <a:rPr lang="en-US" sz="3600" dirty="0" err="1">
                <a:solidFill>
                  <a:srgbClr val="1C1C1C"/>
                </a:solidFill>
                <a:latin typeface="Avenir"/>
              </a:rPr>
              <a:t>en</a:t>
            </a:r>
            <a:r>
              <a:rPr lang="en-US" sz="3600" dirty="0">
                <a:solidFill>
                  <a:srgbClr val="1C1C1C"/>
                </a:solidFill>
                <a:latin typeface="Avenir"/>
              </a:rPr>
              <a:t> </a:t>
            </a:r>
            <a:r>
              <a:rPr lang="en-US" sz="3600" dirty="0" err="1">
                <a:solidFill>
                  <a:srgbClr val="1C1C1C"/>
                </a:solidFill>
                <a:latin typeface="Avenir"/>
              </a:rPr>
              <a:t>ligne</a:t>
            </a:r>
            <a:r>
              <a:rPr lang="en-US" sz="3600" dirty="0">
                <a:solidFill>
                  <a:srgbClr val="1C1C1C"/>
                </a:solidFill>
                <a:latin typeface="Avenir"/>
              </a:rPr>
              <a:t> - </a:t>
            </a:r>
            <a:r>
              <a:rPr lang="en-US" sz="3600" dirty="0" err="1">
                <a:solidFill>
                  <a:srgbClr val="1C1C1C"/>
                </a:solidFill>
                <a:latin typeface="Avenir"/>
              </a:rPr>
              <a:t>ressource</a:t>
            </a:r>
            <a:r>
              <a:rPr lang="en-US" sz="3600" dirty="0">
                <a:solidFill>
                  <a:srgbClr val="1C1C1C"/>
                </a:solidFill>
                <a:latin typeface="Avenir"/>
              </a:rPr>
              <a:t> pour le personnel </a:t>
            </a:r>
            <a:r>
              <a:rPr lang="en-US" sz="3600" dirty="0" err="1">
                <a:solidFill>
                  <a:srgbClr val="1C1C1C"/>
                </a:solidFill>
                <a:latin typeface="Avenir"/>
              </a:rPr>
              <a:t>enseignant</a:t>
            </a:r>
            <a:endParaRPr lang="en-US" sz="3600" dirty="0">
              <a:solidFill>
                <a:srgbClr val="1C1C1C"/>
              </a:solidFill>
              <a:latin typeface="Avenir"/>
            </a:endParaRPr>
          </a:p>
        </p:txBody>
      </p:sp>
      <p:graphicFrame>
        <p:nvGraphicFramePr>
          <p:cNvPr id="15" name="Table 14">
            <a:extLst>
              <a:ext uri="{FF2B5EF4-FFF2-40B4-BE49-F238E27FC236}">
                <a16:creationId xmlns:a16="http://schemas.microsoft.com/office/drawing/2014/main" id="{9A883892-1338-C1E3-642D-44CFB49C9045}"/>
              </a:ext>
            </a:extLst>
          </p:cNvPr>
          <p:cNvGraphicFramePr>
            <a:graphicFrameLocks noGrp="1"/>
          </p:cNvGraphicFramePr>
          <p:nvPr>
            <p:extLst>
              <p:ext uri="{D42A27DB-BD31-4B8C-83A1-F6EECF244321}">
                <p14:modId xmlns:p14="http://schemas.microsoft.com/office/powerpoint/2010/main" val="571671470"/>
              </p:ext>
            </p:extLst>
          </p:nvPr>
        </p:nvGraphicFramePr>
        <p:xfrm>
          <a:off x="6578234" y="571500"/>
          <a:ext cx="11328766" cy="9088824"/>
        </p:xfrm>
        <a:graphic>
          <a:graphicData uri="http://schemas.openxmlformats.org/drawingml/2006/table">
            <a:tbl>
              <a:tblPr/>
              <a:tblGrid>
                <a:gridCol w="3514164">
                  <a:extLst>
                    <a:ext uri="{9D8B030D-6E8A-4147-A177-3AD203B41FA5}">
                      <a16:colId xmlns:a16="http://schemas.microsoft.com/office/drawing/2014/main" val="1379251335"/>
                    </a:ext>
                  </a:extLst>
                </a:gridCol>
                <a:gridCol w="7814602">
                  <a:extLst>
                    <a:ext uri="{9D8B030D-6E8A-4147-A177-3AD203B41FA5}">
                      <a16:colId xmlns:a16="http://schemas.microsoft.com/office/drawing/2014/main" val="3684991784"/>
                    </a:ext>
                  </a:extLst>
                </a:gridCol>
              </a:tblGrid>
              <a:tr h="616764">
                <a:tc>
                  <a:txBody>
                    <a:bodyPr/>
                    <a:lstStyle/>
                    <a:p>
                      <a:pPr algn="ctr" rtl="0" fontAlgn="t">
                        <a:spcBef>
                          <a:spcPts val="0"/>
                        </a:spcBef>
                        <a:spcAft>
                          <a:spcPts val="0"/>
                        </a:spcAft>
                      </a:pPr>
                      <a:r>
                        <a:rPr lang="en-CA" sz="1800" b="1" i="0" u="none" strike="noStrike" dirty="0">
                          <a:solidFill>
                            <a:srgbClr val="000000"/>
                          </a:solidFill>
                          <a:effectLst/>
                          <a:highlight>
                            <a:srgbClr val="A7A7A7"/>
                          </a:highlight>
                          <a:latin typeface="Avenir Black" panose="02000503020000020003" pitchFamily="2" charset="0"/>
                        </a:rPr>
                        <a:t>Conseils de </a:t>
                      </a:r>
                      <a:r>
                        <a:rPr lang="en-CA" sz="1800" b="1" i="0" u="none" strike="noStrike" dirty="0" err="1">
                          <a:solidFill>
                            <a:srgbClr val="000000"/>
                          </a:solidFill>
                          <a:effectLst/>
                          <a:highlight>
                            <a:srgbClr val="A7A7A7"/>
                          </a:highlight>
                          <a:latin typeface="Avenir Black" panose="02000503020000020003" pitchFamily="2" charset="0"/>
                        </a:rPr>
                        <a:t>sécurité</a:t>
                      </a:r>
                      <a:r>
                        <a:rPr lang="en-CA" sz="1800" b="1" i="0" u="none" strike="noStrike" dirty="0">
                          <a:solidFill>
                            <a:srgbClr val="000000"/>
                          </a:solidFill>
                          <a:effectLst/>
                          <a:highlight>
                            <a:srgbClr val="A7A7A7"/>
                          </a:highlight>
                          <a:latin typeface="Avenir Black" panose="02000503020000020003" pitchFamily="2" charset="0"/>
                        </a:rPr>
                        <a:t> </a:t>
                      </a:r>
                      <a:r>
                        <a:rPr lang="en-CA" sz="1800" b="1" i="0" u="none" strike="noStrike" dirty="0" err="1">
                          <a:solidFill>
                            <a:srgbClr val="000000"/>
                          </a:solidFill>
                          <a:effectLst/>
                          <a:highlight>
                            <a:srgbClr val="A7A7A7"/>
                          </a:highlight>
                          <a:latin typeface="Avenir Black" panose="02000503020000020003" pitchFamily="2" charset="0"/>
                        </a:rPr>
                        <a:t>en</a:t>
                      </a:r>
                      <a:r>
                        <a:rPr lang="en-CA" sz="1800" b="1" i="0" u="none" strike="noStrike" dirty="0">
                          <a:solidFill>
                            <a:srgbClr val="000000"/>
                          </a:solidFill>
                          <a:effectLst/>
                          <a:highlight>
                            <a:srgbClr val="A7A7A7"/>
                          </a:highlight>
                          <a:latin typeface="Avenir Black" panose="02000503020000020003" pitchFamily="2" charset="0"/>
                        </a:rPr>
                        <a:t> </a:t>
                      </a:r>
                      <a:r>
                        <a:rPr lang="en-CA" sz="1800" b="1" i="0" u="none" strike="noStrike" dirty="0" err="1">
                          <a:solidFill>
                            <a:srgbClr val="000000"/>
                          </a:solidFill>
                          <a:effectLst/>
                          <a:highlight>
                            <a:srgbClr val="A7A7A7"/>
                          </a:highlight>
                          <a:latin typeface="Avenir Black" panose="02000503020000020003" pitchFamily="2" charset="0"/>
                        </a:rPr>
                        <a:t>ligne</a:t>
                      </a:r>
                      <a:endParaRPr lang="en-CA" sz="3600" b="1" i="0" dirty="0">
                        <a:effectLst/>
                        <a:highlight>
                          <a:srgbClr val="A7A7A7"/>
                        </a:highlight>
                        <a:latin typeface="Avenir Blac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7A7A7"/>
                    </a:solidFill>
                  </a:tcPr>
                </a:tc>
                <a:tc>
                  <a:txBody>
                    <a:bodyPr/>
                    <a:lstStyle/>
                    <a:p>
                      <a:pPr algn="ctr" rtl="0" fontAlgn="t">
                        <a:spcBef>
                          <a:spcPts val="0"/>
                        </a:spcBef>
                        <a:spcAft>
                          <a:spcPts val="0"/>
                        </a:spcAft>
                      </a:pPr>
                      <a:r>
                        <a:rPr lang="en-CA" sz="1800" b="1" i="0" u="none" strike="noStrike" dirty="0">
                          <a:solidFill>
                            <a:srgbClr val="000000"/>
                          </a:solidFill>
                          <a:effectLst/>
                          <a:highlight>
                            <a:srgbClr val="A7A7A7"/>
                          </a:highlight>
                          <a:latin typeface="Avenir Black" panose="02000503020000020003" pitchFamily="2" charset="0"/>
                        </a:rPr>
                        <a:t>Explication</a:t>
                      </a:r>
                      <a:endParaRPr lang="en-CA" sz="3600" b="1" i="0" dirty="0">
                        <a:effectLst/>
                        <a:highlight>
                          <a:srgbClr val="A7A7A7"/>
                        </a:highlight>
                        <a:latin typeface="Avenir Blac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7A7A7"/>
                    </a:solidFill>
                  </a:tcPr>
                </a:tc>
                <a:extLst>
                  <a:ext uri="{0D108BD9-81ED-4DB2-BD59-A6C34878D82A}">
                    <a16:rowId xmlns:a16="http://schemas.microsoft.com/office/drawing/2014/main" val="1796778578"/>
                  </a:ext>
                </a:extLst>
              </a:tr>
              <a:tr h="2174432">
                <a:tc>
                  <a:txBody>
                    <a:bodyPr/>
                    <a:lstStyle/>
                    <a:p>
                      <a:pPr rtl="0" fontAlgn="t">
                        <a:spcBef>
                          <a:spcPts val="0"/>
                        </a:spcBef>
                        <a:spcAft>
                          <a:spcPts val="0"/>
                        </a:spcAft>
                      </a:pPr>
                      <a:r>
                        <a:rPr lang="en-CA" sz="1600" b="0" i="0" u="none" strike="noStrike" dirty="0" err="1">
                          <a:solidFill>
                            <a:srgbClr val="000000"/>
                          </a:solidFill>
                          <a:effectLst/>
                          <a:highlight>
                            <a:srgbClr val="F3F3F3"/>
                          </a:highlight>
                          <a:latin typeface="Avenir Book" panose="02000503020000020003" pitchFamily="2" charset="0"/>
                        </a:rPr>
                        <a:t>Désactiver</a:t>
                      </a:r>
                      <a:r>
                        <a:rPr lang="en-CA" sz="1600" b="0" i="0" u="none" strike="noStrike" dirty="0">
                          <a:solidFill>
                            <a:srgbClr val="000000"/>
                          </a:solidFill>
                          <a:effectLst/>
                          <a:highlight>
                            <a:srgbClr val="F3F3F3"/>
                          </a:highlight>
                          <a:latin typeface="Avenir Book" panose="02000503020000020003" pitchFamily="2" charset="0"/>
                        </a:rPr>
                        <a:t> le </a:t>
                      </a:r>
                      <a:r>
                        <a:rPr lang="en-CA" sz="1600" b="0" i="0" u="none" strike="noStrike" dirty="0" err="1">
                          <a:solidFill>
                            <a:srgbClr val="000000"/>
                          </a:solidFill>
                          <a:effectLst/>
                          <a:highlight>
                            <a:srgbClr val="F3F3F3"/>
                          </a:highlight>
                          <a:latin typeface="Avenir Book" panose="02000503020000020003" pitchFamily="2" charset="0"/>
                        </a:rPr>
                        <a:t>géomarquage</a:t>
                      </a:r>
                      <a:r>
                        <a:rPr lang="en-CA" sz="1600" b="0" i="0" u="none" strike="noStrike" dirty="0">
                          <a:solidFill>
                            <a:srgbClr val="000000"/>
                          </a:solidFill>
                          <a:effectLst/>
                          <a:highlight>
                            <a:srgbClr val="F3F3F3"/>
                          </a:highlight>
                          <a:latin typeface="Avenir Book" panose="02000503020000020003" pitchFamily="2" charset="0"/>
                        </a:rPr>
                        <a:t> dans son </a:t>
                      </a:r>
                      <a:r>
                        <a:rPr lang="en-CA" sz="1600" b="0" i="0" u="none" strike="noStrike" dirty="0" err="1">
                          <a:solidFill>
                            <a:srgbClr val="000000"/>
                          </a:solidFill>
                          <a:effectLst/>
                          <a:highlight>
                            <a:srgbClr val="F3F3F3"/>
                          </a:highlight>
                          <a:latin typeface="Avenir Book" panose="02000503020000020003" pitchFamily="2" charset="0"/>
                        </a:rPr>
                        <a:t>téléphone</a:t>
                      </a:r>
                      <a:r>
                        <a:rPr lang="en-CA" sz="1600" b="0" i="0" u="none" strike="noStrike" dirty="0">
                          <a:solidFill>
                            <a:srgbClr val="000000"/>
                          </a:solidFill>
                          <a:effectLst/>
                          <a:highlight>
                            <a:srgbClr val="F3F3F3"/>
                          </a:highlight>
                          <a:latin typeface="Avenir Book" panose="02000503020000020003" pitchFamily="2" charset="0"/>
                        </a:rPr>
                        <a:t> </a:t>
                      </a:r>
                      <a:endParaRPr lang="en-CA" sz="3200" dirty="0">
                        <a:effectLst/>
                        <a:highlight>
                          <a:srgbClr val="F3F3F3"/>
                        </a:highlight>
                        <a:latin typeface="Avenir Book" panose="02000503020000020003" pitchFamily="2" charset="0"/>
                      </a:endParaRPr>
                    </a:p>
                    <a:p>
                      <a:pPr fontAlgn="t"/>
                      <a:br>
                        <a:rPr lang="en-CA" sz="3200" dirty="0">
                          <a:effectLst/>
                          <a:highlight>
                            <a:srgbClr val="F3F3F3"/>
                          </a:highlight>
                          <a:latin typeface="Avenir Book" panose="02000503020000020003" pitchFamily="2" charset="0"/>
                        </a:rPr>
                      </a:br>
                      <a:endParaRPr lang="en-CA" sz="3200" dirty="0">
                        <a:effectLst/>
                        <a:highlight>
                          <a:srgbClr val="F3F3F3"/>
                        </a:highlight>
                        <a:latin typeface="Avenir Boo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3F3F3"/>
                    </a:solidFill>
                  </a:tcPr>
                </a:tc>
                <a:tc>
                  <a:txBody>
                    <a:bodyPr/>
                    <a:lstStyle/>
                    <a:p>
                      <a:pPr rtl="0" fontAlgn="t">
                        <a:spcBef>
                          <a:spcPts val="0"/>
                        </a:spcBef>
                        <a:spcAft>
                          <a:spcPts val="0"/>
                        </a:spcAft>
                      </a:pPr>
                      <a:r>
                        <a:rPr lang="en-CA" sz="1600" b="0" i="0" u="none" strike="noStrike">
                          <a:solidFill>
                            <a:srgbClr val="000000"/>
                          </a:solidFill>
                          <a:effectLst/>
                          <a:highlight>
                            <a:srgbClr val="F3F3F3"/>
                          </a:highlight>
                          <a:latin typeface="Avenir Book" panose="02000503020000020003" pitchFamily="2" charset="0"/>
                        </a:rPr>
                        <a:t>Le géomarquage relie un emplacement géographique aux publications, ce qui permet aux abonnés de voir où la personne se trouvait lorsqu’elle a soumis la publication. Les trafiquant(e)s pourraient utiliser ces renseignements pour trouver des victimes. Ils pourraient également utiliser ces renseignements afin de commencer une conversation avec les victimes, ou d’engendrer un faux sentiment de familiarité avec elles. Par exemple, un trafiquant pourrait affirmer qu’il a vu la personne à l’endroit indiqué par la publication et lui dire qu’il la trouvait belle.</a:t>
                      </a:r>
                      <a:endParaRPr lang="en-CA" sz="3200">
                        <a:effectLst/>
                        <a:highlight>
                          <a:srgbClr val="F3F3F3"/>
                        </a:highlight>
                        <a:latin typeface="Avenir Boo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104097620"/>
                  </a:ext>
                </a:extLst>
              </a:tr>
              <a:tr h="1023031">
                <a:tc>
                  <a:txBody>
                    <a:bodyPr/>
                    <a:lstStyle/>
                    <a:p>
                      <a:pPr rtl="0" fontAlgn="t">
                        <a:spcBef>
                          <a:spcPts val="0"/>
                        </a:spcBef>
                        <a:spcAft>
                          <a:spcPts val="0"/>
                        </a:spcAft>
                      </a:pPr>
                      <a:r>
                        <a:rPr lang="en-CA" sz="1600" b="0" i="0" u="none" strike="noStrike">
                          <a:solidFill>
                            <a:srgbClr val="000000"/>
                          </a:solidFill>
                          <a:effectLst/>
                          <a:highlight>
                            <a:srgbClr val="F3F3F3"/>
                          </a:highlight>
                          <a:latin typeface="Avenir Book" panose="02000503020000020003" pitchFamily="2" charset="0"/>
                        </a:rPr>
                        <a:t>Appliquer des paramètres de confidentialité rigoureux sur les médias sociaux</a:t>
                      </a:r>
                      <a:endParaRPr lang="en-CA" sz="3200">
                        <a:effectLst/>
                        <a:highlight>
                          <a:srgbClr val="F3F3F3"/>
                        </a:highlight>
                        <a:latin typeface="Avenir Boo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3F3F3"/>
                    </a:solidFill>
                  </a:tcPr>
                </a:tc>
                <a:tc>
                  <a:txBody>
                    <a:bodyPr/>
                    <a:lstStyle/>
                    <a:p>
                      <a:pPr rtl="0" fontAlgn="t">
                        <a:spcBef>
                          <a:spcPts val="0"/>
                        </a:spcBef>
                        <a:spcAft>
                          <a:spcPts val="0"/>
                        </a:spcAft>
                      </a:pPr>
                      <a:r>
                        <a:rPr lang="en-CA" sz="1600" b="0" i="0" u="none" strike="noStrike">
                          <a:solidFill>
                            <a:srgbClr val="000000"/>
                          </a:solidFill>
                          <a:effectLst/>
                          <a:highlight>
                            <a:srgbClr val="F3F3F3"/>
                          </a:highlight>
                          <a:latin typeface="Avenir Book" panose="02000503020000020003" pitchFamily="2" charset="0"/>
                        </a:rPr>
                        <a:t>Autoriser uniquement des amis, amies ou abonnés à voir les photos ou les publications. Accepter les demandes d’amitié ou d’abonnement seulement si la personne est une connaissance dans la vraie vie. </a:t>
                      </a:r>
                      <a:endParaRPr lang="en-CA" sz="3200">
                        <a:effectLst/>
                        <a:highlight>
                          <a:srgbClr val="F3F3F3"/>
                        </a:highlight>
                        <a:latin typeface="Avenir Boo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3544412988"/>
                  </a:ext>
                </a:extLst>
              </a:tr>
              <a:tr h="794932">
                <a:tc>
                  <a:txBody>
                    <a:bodyPr/>
                    <a:lstStyle/>
                    <a:p>
                      <a:pPr rtl="0" fontAlgn="t">
                        <a:spcBef>
                          <a:spcPts val="0"/>
                        </a:spcBef>
                        <a:spcAft>
                          <a:spcPts val="0"/>
                        </a:spcAft>
                      </a:pPr>
                      <a:r>
                        <a:rPr lang="en-CA" sz="1600" b="0" i="0" u="none" strike="noStrike">
                          <a:solidFill>
                            <a:srgbClr val="000000"/>
                          </a:solidFill>
                          <a:effectLst/>
                          <a:highlight>
                            <a:srgbClr val="F3F3F3"/>
                          </a:highlight>
                          <a:latin typeface="Avenir Book" panose="02000503020000020003" pitchFamily="2" charset="0"/>
                        </a:rPr>
                        <a:t>Réfléchir avant de publier du contenu</a:t>
                      </a:r>
                      <a:endParaRPr lang="en-CA" sz="3200">
                        <a:effectLst/>
                        <a:highlight>
                          <a:srgbClr val="F3F3F3"/>
                        </a:highlight>
                        <a:latin typeface="Avenir Boo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3F3F3"/>
                    </a:solidFill>
                  </a:tcPr>
                </a:tc>
                <a:tc>
                  <a:txBody>
                    <a:bodyPr/>
                    <a:lstStyle/>
                    <a:p>
                      <a:pPr rtl="0" fontAlgn="t">
                        <a:spcBef>
                          <a:spcPts val="0"/>
                        </a:spcBef>
                        <a:spcAft>
                          <a:spcPts val="0"/>
                        </a:spcAft>
                      </a:pPr>
                      <a:r>
                        <a:rPr lang="en-CA" sz="1600" b="0" i="0" u="none" strike="noStrike">
                          <a:solidFill>
                            <a:srgbClr val="000000"/>
                          </a:solidFill>
                          <a:effectLst/>
                          <a:highlight>
                            <a:srgbClr val="F3F3F3"/>
                          </a:highlight>
                          <a:latin typeface="Avenir Book" panose="02000503020000020003" pitchFamily="2" charset="0"/>
                        </a:rPr>
                        <a:t>Faire attention à ne pas inclure d’informations permettant de t’identifier dans tes messages, comme des numéros de téléphone, ton lieu de résidence ou de travail, etc.</a:t>
                      </a:r>
                      <a:endParaRPr lang="en-CA" sz="3200">
                        <a:effectLst/>
                        <a:highlight>
                          <a:srgbClr val="F3F3F3"/>
                        </a:highlight>
                        <a:latin typeface="Avenir Boo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2450097891"/>
                  </a:ext>
                </a:extLst>
              </a:tr>
              <a:tr h="794932">
                <a:tc>
                  <a:txBody>
                    <a:bodyPr/>
                    <a:lstStyle/>
                    <a:p>
                      <a:pPr rtl="0" fontAlgn="t">
                        <a:spcBef>
                          <a:spcPts val="0"/>
                        </a:spcBef>
                        <a:spcAft>
                          <a:spcPts val="0"/>
                        </a:spcAft>
                      </a:pPr>
                      <a:r>
                        <a:rPr lang="en-CA" sz="1600" b="0" i="0" u="none" strike="noStrike">
                          <a:solidFill>
                            <a:srgbClr val="000000"/>
                          </a:solidFill>
                          <a:effectLst/>
                          <a:highlight>
                            <a:srgbClr val="F3F3F3"/>
                          </a:highlight>
                          <a:latin typeface="Avenir Book" panose="02000503020000020003" pitchFamily="2" charset="0"/>
                        </a:rPr>
                        <a:t>Utiliser des noms d’utilisateur génériques</a:t>
                      </a:r>
                      <a:endParaRPr lang="en-CA" sz="3200">
                        <a:effectLst/>
                        <a:highlight>
                          <a:srgbClr val="F3F3F3"/>
                        </a:highlight>
                        <a:latin typeface="Avenir Boo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3F3F3"/>
                    </a:solidFill>
                  </a:tcPr>
                </a:tc>
                <a:tc>
                  <a:txBody>
                    <a:bodyPr/>
                    <a:lstStyle/>
                    <a:p>
                      <a:pPr rtl="0" fontAlgn="t">
                        <a:spcBef>
                          <a:spcPts val="0"/>
                        </a:spcBef>
                        <a:spcAft>
                          <a:spcPts val="0"/>
                        </a:spcAft>
                      </a:pPr>
                      <a:r>
                        <a:rPr lang="en-CA" sz="1600" b="0" i="0" u="none" strike="noStrike">
                          <a:solidFill>
                            <a:srgbClr val="000000"/>
                          </a:solidFill>
                          <a:effectLst/>
                          <a:highlight>
                            <a:srgbClr val="F3F3F3"/>
                          </a:highlight>
                          <a:latin typeface="Avenir Book" panose="02000503020000020003" pitchFamily="2" charset="0"/>
                        </a:rPr>
                        <a:t>Veiller à ce que le nom d’utilisateur ne révèle pas d’informations personnelles te concernant (par exemple, le nom complet ou la date de naissance)</a:t>
                      </a:r>
                      <a:endParaRPr lang="en-CA" sz="3200">
                        <a:effectLst/>
                        <a:highlight>
                          <a:srgbClr val="F3F3F3"/>
                        </a:highlight>
                        <a:latin typeface="Avenir Boo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765698235"/>
                  </a:ext>
                </a:extLst>
              </a:tr>
              <a:tr h="1032490">
                <a:tc>
                  <a:txBody>
                    <a:bodyPr/>
                    <a:lstStyle/>
                    <a:p>
                      <a:pPr rtl="0" fontAlgn="t">
                        <a:spcBef>
                          <a:spcPts val="0"/>
                        </a:spcBef>
                        <a:spcAft>
                          <a:spcPts val="0"/>
                        </a:spcAft>
                      </a:pPr>
                      <a:r>
                        <a:rPr lang="en-CA" sz="1600" b="0" i="0" u="none" strike="noStrike">
                          <a:solidFill>
                            <a:srgbClr val="000000"/>
                          </a:solidFill>
                          <a:effectLst/>
                          <a:highlight>
                            <a:srgbClr val="F3F3F3"/>
                          </a:highlight>
                          <a:latin typeface="Avenir Book" panose="02000503020000020003" pitchFamily="2" charset="0"/>
                        </a:rPr>
                        <a:t>Envoyer des messages ou clavarder seulement avec des personnes qui sont des connaissances dans la vie</a:t>
                      </a:r>
                      <a:endParaRPr lang="en-CA" sz="3200">
                        <a:effectLst/>
                        <a:highlight>
                          <a:srgbClr val="F3F3F3"/>
                        </a:highlight>
                        <a:latin typeface="Avenir Boo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3F3F3"/>
                    </a:solidFill>
                  </a:tcPr>
                </a:tc>
                <a:tc>
                  <a:txBody>
                    <a:bodyPr/>
                    <a:lstStyle/>
                    <a:p>
                      <a:pPr rtl="0" fontAlgn="t">
                        <a:spcBef>
                          <a:spcPts val="0"/>
                        </a:spcBef>
                        <a:spcAft>
                          <a:spcPts val="0"/>
                        </a:spcAft>
                      </a:pPr>
                      <a:r>
                        <a:rPr lang="en-CA" sz="1600" b="0" i="0" u="none" strike="noStrike">
                          <a:solidFill>
                            <a:srgbClr val="000000"/>
                          </a:solidFill>
                          <a:effectLst/>
                          <a:highlight>
                            <a:srgbClr val="F3F3F3"/>
                          </a:highlight>
                          <a:latin typeface="Avenir Book" panose="02000503020000020003" pitchFamily="2" charset="0"/>
                        </a:rPr>
                        <a:t>Utiliser la messagerie privée seulement avec des gens déjà connus. Lors de l’envoi d’un message à une nouvelle personne, ne pas révéler de renseignements personnels (prénom et nom, date de naissance, lieu de résidence, etc.).</a:t>
                      </a:r>
                      <a:endParaRPr lang="en-CA" sz="3200">
                        <a:effectLst/>
                        <a:highlight>
                          <a:srgbClr val="F3F3F3"/>
                        </a:highlight>
                        <a:latin typeface="Avenir Boo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3758777295"/>
                  </a:ext>
                </a:extLst>
              </a:tr>
              <a:tr h="1032490">
                <a:tc>
                  <a:txBody>
                    <a:bodyPr/>
                    <a:lstStyle/>
                    <a:p>
                      <a:pPr rtl="0" fontAlgn="t">
                        <a:spcBef>
                          <a:spcPts val="0"/>
                        </a:spcBef>
                        <a:spcAft>
                          <a:spcPts val="0"/>
                        </a:spcAft>
                      </a:pPr>
                      <a:r>
                        <a:rPr lang="en-CA" sz="1600" b="0" i="0" u="none" strike="noStrike">
                          <a:solidFill>
                            <a:srgbClr val="000000"/>
                          </a:solidFill>
                          <a:effectLst/>
                          <a:highlight>
                            <a:srgbClr val="F3F3F3"/>
                          </a:highlight>
                          <a:latin typeface="Avenir Book" panose="02000503020000020003" pitchFamily="2" charset="0"/>
                        </a:rPr>
                        <a:t>Porter attention aux commentaires ou aux abonnés qui sont excessivement amicaux ou flatteurs</a:t>
                      </a:r>
                      <a:endParaRPr lang="en-CA" sz="3200">
                        <a:effectLst/>
                        <a:highlight>
                          <a:srgbClr val="F3F3F3"/>
                        </a:highlight>
                        <a:latin typeface="Avenir Boo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3F3F3"/>
                    </a:solidFill>
                  </a:tcPr>
                </a:tc>
                <a:tc>
                  <a:txBody>
                    <a:bodyPr/>
                    <a:lstStyle/>
                    <a:p>
                      <a:pPr rtl="0" fontAlgn="t">
                        <a:spcBef>
                          <a:spcPts val="0"/>
                        </a:spcBef>
                        <a:spcAft>
                          <a:spcPts val="0"/>
                        </a:spcAft>
                      </a:pPr>
                      <a:r>
                        <a:rPr lang="en-CA" sz="1600" b="0" i="0" u="none" strike="noStrike">
                          <a:solidFill>
                            <a:srgbClr val="000000"/>
                          </a:solidFill>
                          <a:effectLst/>
                          <a:highlight>
                            <a:srgbClr val="F3F3F3"/>
                          </a:highlight>
                          <a:latin typeface="Avenir Book" panose="02000503020000020003" pitchFamily="2" charset="0"/>
                        </a:rPr>
                        <a:t>Les trafiquant(e)s de personnes en ligne essaient souvent de former des amitiés ou des relations avec leurs victimes. Se méfier de toute personne qui n’est pas connue et qui émet des commentaires excessivement amicaux ou romantiques.</a:t>
                      </a:r>
                      <a:endParaRPr lang="en-CA" sz="3200">
                        <a:effectLst/>
                        <a:highlight>
                          <a:srgbClr val="F3F3F3"/>
                        </a:highlight>
                        <a:latin typeface="Avenir Boo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673113811"/>
                  </a:ext>
                </a:extLst>
              </a:tr>
              <a:tr h="1598731">
                <a:tc>
                  <a:txBody>
                    <a:bodyPr/>
                    <a:lstStyle/>
                    <a:p>
                      <a:pPr rtl="0" fontAlgn="t">
                        <a:spcBef>
                          <a:spcPts val="0"/>
                        </a:spcBef>
                        <a:spcAft>
                          <a:spcPts val="0"/>
                        </a:spcAft>
                      </a:pPr>
                      <a:r>
                        <a:rPr lang="en-CA" sz="1600" b="0" i="0" u="none" strike="noStrike">
                          <a:solidFill>
                            <a:srgbClr val="000000"/>
                          </a:solidFill>
                          <a:effectLst/>
                          <a:highlight>
                            <a:srgbClr val="F3F3F3"/>
                          </a:highlight>
                          <a:latin typeface="Avenir Book" panose="02000503020000020003" pitchFamily="2" charset="0"/>
                        </a:rPr>
                        <a:t>Toujours faire savoir à ses amis et à sa famille quand et où vous rencontrez de nouvelles personnes. </a:t>
                      </a:r>
                      <a:endParaRPr lang="en-CA" sz="3200">
                        <a:effectLst/>
                        <a:highlight>
                          <a:srgbClr val="F3F3F3"/>
                        </a:highlight>
                        <a:latin typeface="Avenir Book" panose="02000503020000020003" pitchFamily="2" charset="0"/>
                      </a:endParaRPr>
                    </a:p>
                    <a:p>
                      <a:pPr rtl="0" fontAlgn="t">
                        <a:spcBef>
                          <a:spcPts val="0"/>
                        </a:spcBef>
                        <a:spcAft>
                          <a:spcPts val="0"/>
                        </a:spcAft>
                      </a:pPr>
                      <a:r>
                        <a:rPr lang="en-CA" sz="1600" b="0" i="1" u="none" strike="noStrike">
                          <a:solidFill>
                            <a:srgbClr val="000000"/>
                          </a:solidFill>
                          <a:effectLst/>
                          <a:highlight>
                            <a:srgbClr val="F3F3F3"/>
                          </a:highlight>
                          <a:latin typeface="Avenir Book" panose="02000503020000020003" pitchFamily="2" charset="0"/>
                        </a:rPr>
                        <a:t>Suggestion d’application : Find My Friends (en anglais)</a:t>
                      </a:r>
                      <a:endParaRPr lang="en-CA" sz="3200">
                        <a:effectLst/>
                        <a:highlight>
                          <a:srgbClr val="F3F3F3"/>
                        </a:highlight>
                        <a:latin typeface="Avenir Boo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3F3F3"/>
                    </a:solidFill>
                  </a:tcPr>
                </a:tc>
                <a:tc>
                  <a:txBody>
                    <a:bodyPr/>
                    <a:lstStyle/>
                    <a:p>
                      <a:pPr rtl="0" fontAlgn="t">
                        <a:spcBef>
                          <a:spcPts val="0"/>
                        </a:spcBef>
                        <a:spcAft>
                          <a:spcPts val="0"/>
                        </a:spcAft>
                      </a:pPr>
                      <a:r>
                        <a:rPr lang="en-CA" sz="1600" b="0" i="0" u="none" strike="noStrike" dirty="0">
                          <a:solidFill>
                            <a:srgbClr val="000000"/>
                          </a:solidFill>
                          <a:effectLst/>
                          <a:highlight>
                            <a:srgbClr val="F3F3F3"/>
                          </a:highlight>
                          <a:latin typeface="Avenir Book" panose="02000503020000020003" pitchFamily="2" charset="0"/>
                        </a:rPr>
                        <a:t>Il </a:t>
                      </a:r>
                      <a:r>
                        <a:rPr lang="en-CA" sz="1600" b="0" i="0" u="none" strike="noStrike" dirty="0" err="1">
                          <a:solidFill>
                            <a:srgbClr val="000000"/>
                          </a:solidFill>
                          <a:effectLst/>
                          <a:highlight>
                            <a:srgbClr val="F3F3F3"/>
                          </a:highlight>
                          <a:latin typeface="Avenir Book" panose="02000503020000020003" pitchFamily="2" charset="0"/>
                        </a:rPr>
                        <a:t>existe</a:t>
                      </a:r>
                      <a:r>
                        <a:rPr lang="en-CA" sz="1600" b="0" i="0" u="none" strike="noStrike" dirty="0">
                          <a:solidFill>
                            <a:srgbClr val="000000"/>
                          </a:solidFill>
                          <a:effectLst/>
                          <a:highlight>
                            <a:srgbClr val="F3F3F3"/>
                          </a:highlight>
                          <a:latin typeface="Avenir Book" panose="02000503020000020003" pitchFamily="2" charset="0"/>
                        </a:rPr>
                        <a:t> </a:t>
                      </a:r>
                      <a:r>
                        <a:rPr lang="en-CA" sz="1600" b="0" i="0" u="none" strike="noStrike" dirty="0" err="1">
                          <a:solidFill>
                            <a:srgbClr val="000000"/>
                          </a:solidFill>
                          <a:effectLst/>
                          <a:highlight>
                            <a:srgbClr val="F3F3F3"/>
                          </a:highlight>
                          <a:latin typeface="Avenir Book" panose="02000503020000020003" pitchFamily="2" charset="0"/>
                        </a:rPr>
                        <a:t>différentes</a:t>
                      </a:r>
                      <a:r>
                        <a:rPr lang="en-CA" sz="1600" b="0" i="0" u="none" strike="noStrike" dirty="0">
                          <a:solidFill>
                            <a:srgbClr val="000000"/>
                          </a:solidFill>
                          <a:effectLst/>
                          <a:highlight>
                            <a:srgbClr val="F3F3F3"/>
                          </a:highlight>
                          <a:latin typeface="Avenir Book" panose="02000503020000020003" pitchFamily="2" charset="0"/>
                        </a:rPr>
                        <a:t> applications que les </a:t>
                      </a:r>
                      <a:r>
                        <a:rPr lang="en-CA" sz="1600" b="0" i="0" u="none" strike="noStrike" dirty="0" err="1">
                          <a:solidFill>
                            <a:srgbClr val="000000"/>
                          </a:solidFill>
                          <a:effectLst/>
                          <a:highlight>
                            <a:srgbClr val="F3F3F3"/>
                          </a:highlight>
                          <a:latin typeface="Avenir Book" panose="02000503020000020003" pitchFamily="2" charset="0"/>
                        </a:rPr>
                        <a:t>jeunes</a:t>
                      </a:r>
                      <a:r>
                        <a:rPr lang="en-CA" sz="1600" b="0" i="0" u="none" strike="noStrike" dirty="0">
                          <a:solidFill>
                            <a:srgbClr val="000000"/>
                          </a:solidFill>
                          <a:effectLst/>
                          <a:highlight>
                            <a:srgbClr val="F3F3F3"/>
                          </a:highlight>
                          <a:latin typeface="Avenir Book" panose="02000503020000020003" pitchFamily="2" charset="0"/>
                        </a:rPr>
                        <a:t> </a:t>
                      </a:r>
                      <a:r>
                        <a:rPr lang="en-CA" sz="1600" b="0" i="0" u="none" strike="noStrike" dirty="0" err="1">
                          <a:solidFill>
                            <a:srgbClr val="000000"/>
                          </a:solidFill>
                          <a:effectLst/>
                          <a:highlight>
                            <a:srgbClr val="F3F3F3"/>
                          </a:highlight>
                          <a:latin typeface="Avenir Book" panose="02000503020000020003" pitchFamily="2" charset="0"/>
                        </a:rPr>
                        <a:t>personnes</a:t>
                      </a:r>
                      <a:r>
                        <a:rPr lang="en-CA" sz="1600" b="0" i="0" u="none" strike="noStrike" dirty="0">
                          <a:solidFill>
                            <a:srgbClr val="000000"/>
                          </a:solidFill>
                          <a:effectLst/>
                          <a:highlight>
                            <a:srgbClr val="F3F3F3"/>
                          </a:highlight>
                          <a:latin typeface="Avenir Book" panose="02000503020000020003" pitchFamily="2" charset="0"/>
                        </a:rPr>
                        <a:t> </a:t>
                      </a:r>
                      <a:r>
                        <a:rPr lang="en-CA" sz="1600" b="0" i="0" u="none" strike="noStrike" dirty="0" err="1">
                          <a:solidFill>
                            <a:srgbClr val="000000"/>
                          </a:solidFill>
                          <a:effectLst/>
                          <a:highlight>
                            <a:srgbClr val="F3F3F3"/>
                          </a:highlight>
                          <a:latin typeface="Avenir Book" panose="02000503020000020003" pitchFamily="2" charset="0"/>
                        </a:rPr>
                        <a:t>peuvent</a:t>
                      </a:r>
                      <a:r>
                        <a:rPr lang="en-CA" sz="1600" b="0" i="0" u="none" strike="noStrike" dirty="0">
                          <a:solidFill>
                            <a:srgbClr val="000000"/>
                          </a:solidFill>
                          <a:effectLst/>
                          <a:highlight>
                            <a:srgbClr val="F3F3F3"/>
                          </a:highlight>
                          <a:latin typeface="Avenir Book" panose="02000503020000020003" pitchFamily="2" charset="0"/>
                        </a:rPr>
                        <a:t> </a:t>
                      </a:r>
                      <a:r>
                        <a:rPr lang="en-CA" sz="1600" b="0" i="0" u="none" strike="noStrike" dirty="0" err="1">
                          <a:solidFill>
                            <a:srgbClr val="000000"/>
                          </a:solidFill>
                          <a:effectLst/>
                          <a:highlight>
                            <a:srgbClr val="F3F3F3"/>
                          </a:highlight>
                          <a:latin typeface="Avenir Book" panose="02000503020000020003" pitchFamily="2" charset="0"/>
                        </a:rPr>
                        <a:t>utiliser</a:t>
                      </a:r>
                      <a:r>
                        <a:rPr lang="en-CA" sz="1600" b="0" i="0" u="none" strike="noStrike" dirty="0">
                          <a:solidFill>
                            <a:srgbClr val="000000"/>
                          </a:solidFill>
                          <a:effectLst/>
                          <a:highlight>
                            <a:srgbClr val="F3F3F3"/>
                          </a:highlight>
                          <a:latin typeface="Avenir Book" panose="02000503020000020003" pitchFamily="2" charset="0"/>
                        </a:rPr>
                        <a:t> pour </a:t>
                      </a:r>
                      <a:r>
                        <a:rPr lang="en-CA" sz="1600" b="0" i="0" u="none" strike="noStrike" dirty="0" err="1">
                          <a:solidFill>
                            <a:srgbClr val="000000"/>
                          </a:solidFill>
                          <a:effectLst/>
                          <a:highlight>
                            <a:srgbClr val="F3F3F3"/>
                          </a:highlight>
                          <a:latin typeface="Avenir Book" panose="02000503020000020003" pitchFamily="2" charset="0"/>
                        </a:rPr>
                        <a:t>partager</a:t>
                      </a:r>
                      <a:r>
                        <a:rPr lang="en-CA" sz="1600" b="0" i="0" u="none" strike="noStrike" dirty="0">
                          <a:solidFill>
                            <a:srgbClr val="000000"/>
                          </a:solidFill>
                          <a:effectLst/>
                          <a:highlight>
                            <a:srgbClr val="F3F3F3"/>
                          </a:highlight>
                          <a:latin typeface="Avenir Book" panose="02000503020000020003" pitchFamily="2" charset="0"/>
                        </a:rPr>
                        <a:t> </a:t>
                      </a:r>
                      <a:r>
                        <a:rPr lang="en-CA" sz="1600" b="0" i="0" u="none" strike="noStrike" dirty="0" err="1">
                          <a:solidFill>
                            <a:srgbClr val="000000"/>
                          </a:solidFill>
                          <a:effectLst/>
                          <a:highlight>
                            <a:srgbClr val="F3F3F3"/>
                          </a:highlight>
                          <a:latin typeface="Avenir Book" panose="02000503020000020003" pitchFamily="2" charset="0"/>
                        </a:rPr>
                        <a:t>leur</a:t>
                      </a:r>
                      <a:r>
                        <a:rPr lang="en-CA" sz="1600" b="0" i="0" u="none" strike="noStrike" dirty="0">
                          <a:solidFill>
                            <a:srgbClr val="000000"/>
                          </a:solidFill>
                          <a:effectLst/>
                          <a:highlight>
                            <a:srgbClr val="F3F3F3"/>
                          </a:highlight>
                          <a:latin typeface="Avenir Book" panose="02000503020000020003" pitchFamily="2" charset="0"/>
                        </a:rPr>
                        <a:t> position </a:t>
                      </a:r>
                      <a:r>
                        <a:rPr lang="en-CA" sz="1600" b="0" i="0" u="none" strike="noStrike" dirty="0" err="1">
                          <a:solidFill>
                            <a:srgbClr val="000000"/>
                          </a:solidFill>
                          <a:effectLst/>
                          <a:highlight>
                            <a:srgbClr val="F3F3F3"/>
                          </a:highlight>
                          <a:latin typeface="Avenir Book" panose="02000503020000020003" pitchFamily="2" charset="0"/>
                        </a:rPr>
                        <a:t>en</a:t>
                      </a:r>
                      <a:r>
                        <a:rPr lang="en-CA" sz="1600" b="0" i="0" u="none" strike="noStrike" dirty="0">
                          <a:solidFill>
                            <a:srgbClr val="000000"/>
                          </a:solidFill>
                          <a:effectLst/>
                          <a:highlight>
                            <a:srgbClr val="F3F3F3"/>
                          </a:highlight>
                          <a:latin typeface="Avenir Book" panose="02000503020000020003" pitchFamily="2" charset="0"/>
                        </a:rPr>
                        <a:t> direct avec </a:t>
                      </a:r>
                      <a:r>
                        <a:rPr lang="en-CA" sz="1600" b="0" i="0" u="none" strike="noStrike" dirty="0" err="1">
                          <a:solidFill>
                            <a:srgbClr val="000000"/>
                          </a:solidFill>
                          <a:effectLst/>
                          <a:highlight>
                            <a:srgbClr val="F3F3F3"/>
                          </a:highlight>
                          <a:latin typeface="Avenir Book" panose="02000503020000020003" pitchFamily="2" charset="0"/>
                        </a:rPr>
                        <a:t>leurs</a:t>
                      </a:r>
                      <a:r>
                        <a:rPr lang="en-CA" sz="1600" b="0" i="0" u="none" strike="noStrike" dirty="0">
                          <a:solidFill>
                            <a:srgbClr val="000000"/>
                          </a:solidFill>
                          <a:effectLst/>
                          <a:highlight>
                            <a:srgbClr val="F3F3F3"/>
                          </a:highlight>
                          <a:latin typeface="Avenir Book" panose="02000503020000020003" pitchFamily="2" charset="0"/>
                        </a:rPr>
                        <a:t> </a:t>
                      </a:r>
                      <a:r>
                        <a:rPr lang="en-CA" sz="1600" b="0" i="0" u="none" strike="noStrike" dirty="0" err="1">
                          <a:solidFill>
                            <a:srgbClr val="000000"/>
                          </a:solidFill>
                          <a:effectLst/>
                          <a:highlight>
                            <a:srgbClr val="F3F3F3"/>
                          </a:highlight>
                          <a:latin typeface="Avenir Book" panose="02000503020000020003" pitchFamily="2" charset="0"/>
                        </a:rPr>
                        <a:t>amis</a:t>
                      </a:r>
                      <a:r>
                        <a:rPr lang="en-CA" sz="1600" b="0" i="0" u="none" strike="noStrike" dirty="0">
                          <a:solidFill>
                            <a:srgbClr val="000000"/>
                          </a:solidFill>
                          <a:effectLst/>
                          <a:highlight>
                            <a:srgbClr val="F3F3F3"/>
                          </a:highlight>
                          <a:latin typeface="Avenir Book" panose="02000503020000020003" pitchFamily="2" charset="0"/>
                        </a:rPr>
                        <a:t> </a:t>
                      </a:r>
                      <a:r>
                        <a:rPr lang="en-CA" sz="1600" b="0" i="0" u="none" strike="noStrike" dirty="0" err="1">
                          <a:solidFill>
                            <a:srgbClr val="000000"/>
                          </a:solidFill>
                          <a:effectLst/>
                          <a:highlight>
                            <a:srgbClr val="F3F3F3"/>
                          </a:highlight>
                          <a:latin typeface="Avenir Book" panose="02000503020000020003" pitchFamily="2" charset="0"/>
                        </a:rPr>
                        <a:t>ou</a:t>
                      </a:r>
                      <a:r>
                        <a:rPr lang="en-CA" sz="1600" b="0" i="0" u="none" strike="noStrike" dirty="0">
                          <a:solidFill>
                            <a:srgbClr val="000000"/>
                          </a:solidFill>
                          <a:effectLst/>
                          <a:highlight>
                            <a:srgbClr val="F3F3F3"/>
                          </a:highlight>
                          <a:latin typeface="Avenir Book" panose="02000503020000020003" pitchFamily="2" charset="0"/>
                        </a:rPr>
                        <a:t> amies et les </a:t>
                      </a:r>
                      <a:r>
                        <a:rPr lang="en-CA" sz="1600" b="0" i="0" u="none" strike="noStrike" dirty="0" err="1">
                          <a:solidFill>
                            <a:srgbClr val="000000"/>
                          </a:solidFill>
                          <a:effectLst/>
                          <a:highlight>
                            <a:srgbClr val="F3F3F3"/>
                          </a:highlight>
                          <a:latin typeface="Avenir Book" panose="02000503020000020003" pitchFamily="2" charset="0"/>
                        </a:rPr>
                        <a:t>membres</a:t>
                      </a:r>
                      <a:r>
                        <a:rPr lang="en-CA" sz="1600" b="0" i="0" u="none" strike="noStrike" dirty="0">
                          <a:solidFill>
                            <a:srgbClr val="000000"/>
                          </a:solidFill>
                          <a:effectLst/>
                          <a:highlight>
                            <a:srgbClr val="F3F3F3"/>
                          </a:highlight>
                          <a:latin typeface="Avenir Book" panose="02000503020000020003" pitchFamily="2" charset="0"/>
                        </a:rPr>
                        <a:t> de </a:t>
                      </a:r>
                      <a:r>
                        <a:rPr lang="en-CA" sz="1600" b="0" i="0" u="none" strike="noStrike" dirty="0" err="1">
                          <a:solidFill>
                            <a:srgbClr val="000000"/>
                          </a:solidFill>
                          <a:effectLst/>
                          <a:highlight>
                            <a:srgbClr val="F3F3F3"/>
                          </a:highlight>
                          <a:latin typeface="Avenir Book" panose="02000503020000020003" pitchFamily="2" charset="0"/>
                        </a:rPr>
                        <a:t>leur</a:t>
                      </a:r>
                      <a:r>
                        <a:rPr lang="en-CA" sz="1600" b="0" i="0" u="none" strike="noStrike" dirty="0">
                          <a:solidFill>
                            <a:srgbClr val="000000"/>
                          </a:solidFill>
                          <a:effectLst/>
                          <a:highlight>
                            <a:srgbClr val="F3F3F3"/>
                          </a:highlight>
                          <a:latin typeface="Avenir Book" panose="02000503020000020003" pitchFamily="2" charset="0"/>
                        </a:rPr>
                        <a:t> </a:t>
                      </a:r>
                      <a:r>
                        <a:rPr lang="en-CA" sz="1600" b="0" i="0" u="none" strike="noStrike" dirty="0" err="1">
                          <a:solidFill>
                            <a:srgbClr val="000000"/>
                          </a:solidFill>
                          <a:effectLst/>
                          <a:highlight>
                            <a:srgbClr val="F3F3F3"/>
                          </a:highlight>
                          <a:latin typeface="Avenir Book" panose="02000503020000020003" pitchFamily="2" charset="0"/>
                        </a:rPr>
                        <a:t>famille</a:t>
                      </a:r>
                      <a:r>
                        <a:rPr lang="en-CA" sz="1600" b="0" i="0" u="none" strike="noStrike" dirty="0">
                          <a:solidFill>
                            <a:srgbClr val="000000"/>
                          </a:solidFill>
                          <a:effectLst/>
                          <a:highlight>
                            <a:srgbClr val="F3F3F3"/>
                          </a:highlight>
                          <a:latin typeface="Avenir Book" panose="02000503020000020003" pitchFamily="2" charset="0"/>
                        </a:rPr>
                        <a:t> </a:t>
                      </a:r>
                      <a:r>
                        <a:rPr lang="en-CA" sz="1600" b="0" i="0" u="none" strike="noStrike" dirty="0" err="1">
                          <a:solidFill>
                            <a:srgbClr val="000000"/>
                          </a:solidFill>
                          <a:effectLst/>
                          <a:highlight>
                            <a:srgbClr val="F3F3F3"/>
                          </a:highlight>
                          <a:latin typeface="Avenir Book" panose="02000503020000020003" pitchFamily="2" charset="0"/>
                        </a:rPr>
                        <a:t>afin</a:t>
                      </a:r>
                      <a:r>
                        <a:rPr lang="en-CA" sz="1600" b="0" i="0" u="none" strike="noStrike" dirty="0">
                          <a:solidFill>
                            <a:srgbClr val="000000"/>
                          </a:solidFill>
                          <a:effectLst/>
                          <a:highlight>
                            <a:srgbClr val="F3F3F3"/>
                          </a:highlight>
                          <a:latin typeface="Avenir Book" panose="02000503020000020003" pitchFamily="2" charset="0"/>
                        </a:rPr>
                        <a:t> de </a:t>
                      </a:r>
                      <a:r>
                        <a:rPr lang="en-CA" sz="1600" b="0" i="0" u="none" strike="noStrike" dirty="0" err="1">
                          <a:solidFill>
                            <a:srgbClr val="000000"/>
                          </a:solidFill>
                          <a:effectLst/>
                          <a:highlight>
                            <a:srgbClr val="F3F3F3"/>
                          </a:highlight>
                          <a:latin typeface="Avenir Book" panose="02000503020000020003" pitchFamily="2" charset="0"/>
                        </a:rPr>
                        <a:t>leur</a:t>
                      </a:r>
                      <a:r>
                        <a:rPr lang="en-CA" sz="1600" b="0" i="0" u="none" strike="noStrike" dirty="0">
                          <a:solidFill>
                            <a:srgbClr val="000000"/>
                          </a:solidFill>
                          <a:effectLst/>
                          <a:highlight>
                            <a:srgbClr val="F3F3F3"/>
                          </a:highlight>
                          <a:latin typeface="Avenir Book" panose="02000503020000020003" pitchFamily="2" charset="0"/>
                        </a:rPr>
                        <a:t> faire savoir </a:t>
                      </a:r>
                      <a:r>
                        <a:rPr lang="en-CA" sz="1600" b="0" i="0" u="none" strike="noStrike" dirty="0" err="1">
                          <a:solidFill>
                            <a:srgbClr val="000000"/>
                          </a:solidFill>
                          <a:effectLst/>
                          <a:highlight>
                            <a:srgbClr val="F3F3F3"/>
                          </a:highlight>
                          <a:latin typeface="Avenir Book" panose="02000503020000020003" pitchFamily="2" charset="0"/>
                        </a:rPr>
                        <a:t>où</a:t>
                      </a:r>
                      <a:r>
                        <a:rPr lang="en-CA" sz="1600" b="0" i="0" u="none" strike="noStrike" dirty="0">
                          <a:solidFill>
                            <a:srgbClr val="000000"/>
                          </a:solidFill>
                          <a:effectLst/>
                          <a:highlight>
                            <a:srgbClr val="F3F3F3"/>
                          </a:highlight>
                          <a:latin typeface="Avenir Book" panose="02000503020000020003" pitchFamily="2" charset="0"/>
                        </a:rPr>
                        <a:t> </a:t>
                      </a:r>
                      <a:r>
                        <a:rPr lang="en-CA" sz="1600" b="0" i="0" u="none" strike="noStrike" dirty="0" err="1">
                          <a:solidFill>
                            <a:srgbClr val="000000"/>
                          </a:solidFill>
                          <a:effectLst/>
                          <a:highlight>
                            <a:srgbClr val="F3F3F3"/>
                          </a:highlight>
                          <a:latin typeface="Avenir Book" panose="02000503020000020003" pitchFamily="2" charset="0"/>
                        </a:rPr>
                        <a:t>ils</a:t>
                      </a:r>
                      <a:r>
                        <a:rPr lang="en-CA" sz="1600" b="0" i="0" u="none" strike="noStrike" dirty="0">
                          <a:solidFill>
                            <a:srgbClr val="000000"/>
                          </a:solidFill>
                          <a:effectLst/>
                          <a:highlight>
                            <a:srgbClr val="F3F3F3"/>
                          </a:highlight>
                          <a:latin typeface="Avenir Book" panose="02000503020000020003" pitchFamily="2" charset="0"/>
                        </a:rPr>
                        <a:t> </a:t>
                      </a:r>
                      <a:r>
                        <a:rPr lang="en-CA" sz="1600" b="0" i="0" u="none" strike="noStrike" dirty="0" err="1">
                          <a:solidFill>
                            <a:srgbClr val="000000"/>
                          </a:solidFill>
                          <a:effectLst/>
                          <a:highlight>
                            <a:srgbClr val="F3F3F3"/>
                          </a:highlight>
                          <a:latin typeface="Avenir Book" panose="02000503020000020003" pitchFamily="2" charset="0"/>
                        </a:rPr>
                        <a:t>sont</a:t>
                      </a:r>
                      <a:r>
                        <a:rPr lang="en-CA" sz="1600" b="0" i="0" u="none" strike="noStrike" dirty="0">
                          <a:solidFill>
                            <a:srgbClr val="000000"/>
                          </a:solidFill>
                          <a:effectLst/>
                          <a:highlight>
                            <a:srgbClr val="F3F3F3"/>
                          </a:highlight>
                          <a:latin typeface="Avenir Book" panose="02000503020000020003" pitchFamily="2" charset="0"/>
                        </a:rPr>
                        <a:t> et </a:t>
                      </a:r>
                      <a:r>
                        <a:rPr lang="en-CA" sz="1600" b="0" i="0" u="none" strike="noStrike" dirty="0" err="1">
                          <a:solidFill>
                            <a:srgbClr val="000000"/>
                          </a:solidFill>
                          <a:effectLst/>
                          <a:highlight>
                            <a:srgbClr val="F3F3F3"/>
                          </a:highlight>
                          <a:latin typeface="Avenir Book" panose="02000503020000020003" pitchFamily="2" charset="0"/>
                        </a:rPr>
                        <a:t>si</a:t>
                      </a:r>
                      <a:r>
                        <a:rPr lang="en-CA" sz="1600" b="0" i="0" u="none" strike="noStrike" dirty="0">
                          <a:solidFill>
                            <a:srgbClr val="000000"/>
                          </a:solidFill>
                          <a:effectLst/>
                          <a:highlight>
                            <a:srgbClr val="F3F3F3"/>
                          </a:highlight>
                          <a:latin typeface="Avenir Book" panose="02000503020000020003" pitchFamily="2" charset="0"/>
                        </a:rPr>
                        <a:t> </a:t>
                      </a:r>
                      <a:r>
                        <a:rPr lang="en-CA" sz="1600" b="0" i="0" u="none" strike="noStrike" dirty="0" err="1">
                          <a:solidFill>
                            <a:srgbClr val="000000"/>
                          </a:solidFill>
                          <a:effectLst/>
                          <a:highlight>
                            <a:srgbClr val="F3F3F3"/>
                          </a:highlight>
                          <a:latin typeface="Avenir Book" panose="02000503020000020003" pitchFamily="2" charset="0"/>
                        </a:rPr>
                        <a:t>elles</a:t>
                      </a:r>
                      <a:r>
                        <a:rPr lang="en-CA" sz="1600" b="0" i="0" u="none" strike="noStrike" dirty="0">
                          <a:solidFill>
                            <a:srgbClr val="000000"/>
                          </a:solidFill>
                          <a:effectLst/>
                          <a:highlight>
                            <a:srgbClr val="F3F3F3"/>
                          </a:highlight>
                          <a:latin typeface="Avenir Book" panose="02000503020000020003" pitchFamily="2" charset="0"/>
                        </a:rPr>
                        <a:t> </a:t>
                      </a:r>
                      <a:r>
                        <a:rPr lang="en-CA" sz="1600" b="0" i="0" u="none" strike="noStrike" dirty="0" err="1">
                          <a:solidFill>
                            <a:srgbClr val="000000"/>
                          </a:solidFill>
                          <a:effectLst/>
                          <a:highlight>
                            <a:srgbClr val="F3F3F3"/>
                          </a:highlight>
                          <a:latin typeface="Avenir Book" panose="02000503020000020003" pitchFamily="2" charset="0"/>
                        </a:rPr>
                        <a:t>sont</a:t>
                      </a:r>
                      <a:r>
                        <a:rPr lang="en-CA" sz="1600" b="0" i="0" u="none" strike="noStrike" dirty="0">
                          <a:solidFill>
                            <a:srgbClr val="000000"/>
                          </a:solidFill>
                          <a:effectLst/>
                          <a:highlight>
                            <a:srgbClr val="F3F3F3"/>
                          </a:highlight>
                          <a:latin typeface="Avenir Book" panose="02000503020000020003" pitchFamily="2" charset="0"/>
                        </a:rPr>
                        <a:t> </a:t>
                      </a:r>
                      <a:r>
                        <a:rPr lang="en-CA" sz="1600" b="0" i="0" u="none" strike="noStrike" dirty="0" err="1">
                          <a:solidFill>
                            <a:srgbClr val="000000"/>
                          </a:solidFill>
                          <a:effectLst/>
                          <a:highlight>
                            <a:srgbClr val="F3F3F3"/>
                          </a:highlight>
                          <a:latin typeface="Avenir Book" panose="02000503020000020003" pitchFamily="2" charset="0"/>
                        </a:rPr>
                        <a:t>en</a:t>
                      </a:r>
                      <a:r>
                        <a:rPr lang="en-CA" sz="1600" b="0" i="0" u="none" strike="noStrike" dirty="0">
                          <a:solidFill>
                            <a:srgbClr val="000000"/>
                          </a:solidFill>
                          <a:effectLst/>
                          <a:highlight>
                            <a:srgbClr val="F3F3F3"/>
                          </a:highlight>
                          <a:latin typeface="Avenir Book" panose="02000503020000020003" pitchFamily="2" charset="0"/>
                        </a:rPr>
                        <a:t> </a:t>
                      </a:r>
                      <a:r>
                        <a:rPr lang="en-CA" sz="1600" b="0" i="0" u="none" strike="noStrike" dirty="0" err="1">
                          <a:solidFill>
                            <a:srgbClr val="000000"/>
                          </a:solidFill>
                          <a:effectLst/>
                          <a:highlight>
                            <a:srgbClr val="F3F3F3"/>
                          </a:highlight>
                          <a:latin typeface="Avenir Book" panose="02000503020000020003" pitchFamily="2" charset="0"/>
                        </a:rPr>
                        <a:t>sécurité</a:t>
                      </a:r>
                      <a:r>
                        <a:rPr lang="en-CA" sz="1600" b="0" i="0" u="none" strike="noStrike" dirty="0">
                          <a:solidFill>
                            <a:srgbClr val="000000"/>
                          </a:solidFill>
                          <a:effectLst/>
                          <a:highlight>
                            <a:srgbClr val="F3F3F3"/>
                          </a:highlight>
                          <a:latin typeface="Avenir Book" panose="02000503020000020003" pitchFamily="2" charset="0"/>
                        </a:rPr>
                        <a:t>. </a:t>
                      </a:r>
                      <a:endParaRPr lang="en-CA" sz="3200" dirty="0">
                        <a:effectLst/>
                        <a:highlight>
                          <a:srgbClr val="F3F3F3"/>
                        </a:highlight>
                        <a:latin typeface="Avenir Book" panose="02000503020000020003" pitchFamily="2" charset="0"/>
                      </a:endParaRPr>
                    </a:p>
                    <a:p>
                      <a:pPr rtl="0" fontAlgn="t">
                        <a:spcBef>
                          <a:spcPts val="0"/>
                        </a:spcBef>
                        <a:spcAft>
                          <a:spcPts val="0"/>
                        </a:spcAft>
                      </a:pPr>
                      <a:r>
                        <a:rPr lang="en-CA" sz="1600" b="0" i="0" u="none" strike="noStrike" dirty="0">
                          <a:solidFill>
                            <a:srgbClr val="000000"/>
                          </a:solidFill>
                          <a:effectLst/>
                          <a:highlight>
                            <a:srgbClr val="F3F3F3"/>
                          </a:highlight>
                          <a:latin typeface="Avenir Book" panose="02000503020000020003" pitchFamily="2" charset="0"/>
                        </a:rPr>
                        <a:t>Find My Friends </a:t>
                      </a:r>
                      <a:r>
                        <a:rPr lang="en-CA" sz="1600" b="0" i="0" u="none" strike="noStrike" dirty="0" err="1">
                          <a:solidFill>
                            <a:srgbClr val="000000"/>
                          </a:solidFill>
                          <a:effectLst/>
                          <a:highlight>
                            <a:srgbClr val="F3F3F3"/>
                          </a:highlight>
                          <a:latin typeface="Avenir Book" panose="02000503020000020003" pitchFamily="2" charset="0"/>
                        </a:rPr>
                        <a:t>est</a:t>
                      </a:r>
                      <a:r>
                        <a:rPr lang="en-CA" sz="1600" b="0" i="0" u="none" strike="noStrike" dirty="0">
                          <a:solidFill>
                            <a:srgbClr val="000000"/>
                          </a:solidFill>
                          <a:effectLst/>
                          <a:highlight>
                            <a:srgbClr val="F3F3F3"/>
                          </a:highlight>
                          <a:latin typeface="Avenir Book" panose="02000503020000020003" pitchFamily="2" charset="0"/>
                        </a:rPr>
                        <a:t> disponible </a:t>
                      </a:r>
                      <a:r>
                        <a:rPr lang="en-CA" sz="1600" b="0" i="0" u="none" strike="noStrike" dirty="0" err="1">
                          <a:solidFill>
                            <a:srgbClr val="000000"/>
                          </a:solidFill>
                          <a:effectLst/>
                          <a:highlight>
                            <a:srgbClr val="F3F3F3"/>
                          </a:highlight>
                          <a:latin typeface="Avenir Book" panose="02000503020000020003" pitchFamily="2" charset="0"/>
                        </a:rPr>
                        <a:t>gratuitement</a:t>
                      </a:r>
                      <a:r>
                        <a:rPr lang="en-CA" sz="1600" b="0" i="0" u="none" strike="noStrike" dirty="0">
                          <a:solidFill>
                            <a:srgbClr val="000000"/>
                          </a:solidFill>
                          <a:effectLst/>
                          <a:highlight>
                            <a:srgbClr val="F3F3F3"/>
                          </a:highlight>
                          <a:latin typeface="Avenir Book" panose="02000503020000020003" pitchFamily="2" charset="0"/>
                        </a:rPr>
                        <a:t> pour les </a:t>
                      </a:r>
                      <a:r>
                        <a:rPr lang="en-CA" sz="1600" b="0" i="0" u="none" strike="noStrike" dirty="0" err="1">
                          <a:solidFill>
                            <a:srgbClr val="000000"/>
                          </a:solidFill>
                          <a:effectLst/>
                          <a:highlight>
                            <a:srgbClr val="F3F3F3"/>
                          </a:highlight>
                          <a:latin typeface="Avenir Book" panose="02000503020000020003" pitchFamily="2" charset="0"/>
                        </a:rPr>
                        <a:t>appareils</a:t>
                      </a:r>
                      <a:r>
                        <a:rPr lang="en-CA" sz="1600" b="0" i="0" u="none" strike="noStrike" dirty="0">
                          <a:solidFill>
                            <a:srgbClr val="000000"/>
                          </a:solidFill>
                          <a:effectLst/>
                          <a:highlight>
                            <a:srgbClr val="F3F3F3"/>
                          </a:highlight>
                          <a:latin typeface="Avenir Book" panose="02000503020000020003" pitchFamily="2" charset="0"/>
                        </a:rPr>
                        <a:t> IOS et Android.</a:t>
                      </a:r>
                      <a:endParaRPr lang="en-CA" sz="3200" dirty="0">
                        <a:effectLst/>
                        <a:highlight>
                          <a:srgbClr val="F3F3F3"/>
                        </a:highlight>
                        <a:latin typeface="Avenir Book" panose="02000503020000020003" pitchFamily="2" charset="0"/>
                      </a:endParaRPr>
                    </a:p>
                  </a:txBody>
                  <a:tcPr marL="61566" marR="61566" marT="42217" marB="4221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229448869"/>
                  </a:ext>
                </a:extLst>
              </a:tr>
            </a:tbl>
          </a:graphicData>
        </a:graphic>
      </p:graphicFrame>
      <p:sp>
        <p:nvSpPr>
          <p:cNvPr id="16" name="Rectangle 2">
            <a:extLst>
              <a:ext uri="{FF2B5EF4-FFF2-40B4-BE49-F238E27FC236}">
                <a16:creationId xmlns:a16="http://schemas.microsoft.com/office/drawing/2014/main" id="{D1446042-92AE-3742-94EE-11A18E713F42}"/>
              </a:ext>
            </a:extLst>
          </p:cNvPr>
          <p:cNvSpPr>
            <a:spLocks noChangeArrowheads="1"/>
          </p:cNvSpPr>
          <p:nvPr/>
        </p:nvSpPr>
        <p:spPr bwMode="auto">
          <a:xfrm>
            <a:off x="1466850" y="1544638"/>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8744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 y="2603337"/>
            <a:ext cx="18669000" cy="7762315"/>
            <a:chOff x="0" y="0"/>
            <a:chExt cx="4916938" cy="2044396"/>
          </a:xfrm>
        </p:grpSpPr>
        <p:sp>
          <p:nvSpPr>
            <p:cNvPr id="3" name="Freeform 3"/>
            <p:cNvSpPr/>
            <p:nvPr/>
          </p:nvSpPr>
          <p:spPr>
            <a:xfrm>
              <a:off x="0" y="0"/>
              <a:ext cx="4916938" cy="2044396"/>
            </a:xfrm>
            <a:custGeom>
              <a:avLst/>
              <a:gdLst/>
              <a:ahLst/>
              <a:cxnLst/>
              <a:rect l="l" t="t" r="r" b="b"/>
              <a:pathLst>
                <a:path w="4916938" h="2044396">
                  <a:moveTo>
                    <a:pt x="0" y="0"/>
                  </a:moveTo>
                  <a:lnTo>
                    <a:pt x="4916938" y="0"/>
                  </a:lnTo>
                  <a:lnTo>
                    <a:pt x="4916938" y="2044396"/>
                  </a:lnTo>
                  <a:lnTo>
                    <a:pt x="0" y="2044396"/>
                  </a:lnTo>
                  <a:close/>
                </a:path>
              </a:pathLst>
            </a:custGeom>
            <a:solidFill>
              <a:srgbClr val="F0F0F0"/>
            </a:solidFill>
          </p:spPr>
          <p:txBody>
            <a:bodyPr/>
            <a:lstStyle/>
            <a:p>
              <a:endParaRPr lang="en-US"/>
            </a:p>
          </p:txBody>
        </p:sp>
        <p:sp>
          <p:nvSpPr>
            <p:cNvPr id="4" name="TextBox 4"/>
            <p:cNvSpPr txBox="1"/>
            <p:nvPr/>
          </p:nvSpPr>
          <p:spPr>
            <a:xfrm>
              <a:off x="0" y="-38100"/>
              <a:ext cx="4916938" cy="208249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01706" y="-134471"/>
            <a:ext cx="18669000" cy="3130924"/>
            <a:chOff x="0" y="0"/>
            <a:chExt cx="4916938" cy="824605"/>
          </a:xfrm>
        </p:grpSpPr>
        <p:sp>
          <p:nvSpPr>
            <p:cNvPr id="6" name="Freeform 6"/>
            <p:cNvSpPr/>
            <p:nvPr/>
          </p:nvSpPr>
          <p:spPr>
            <a:xfrm>
              <a:off x="0" y="0"/>
              <a:ext cx="4916938" cy="824605"/>
            </a:xfrm>
            <a:custGeom>
              <a:avLst/>
              <a:gdLst/>
              <a:ahLst/>
              <a:cxnLst/>
              <a:rect l="l" t="t" r="r" b="b"/>
              <a:pathLst>
                <a:path w="4916938" h="824605">
                  <a:moveTo>
                    <a:pt x="0" y="0"/>
                  </a:moveTo>
                  <a:lnTo>
                    <a:pt x="4916938" y="0"/>
                  </a:lnTo>
                  <a:lnTo>
                    <a:pt x="4916938" y="824605"/>
                  </a:lnTo>
                  <a:lnTo>
                    <a:pt x="0" y="824605"/>
                  </a:lnTo>
                  <a:close/>
                </a:path>
              </a:pathLst>
            </a:custGeom>
            <a:solidFill>
              <a:srgbClr val="C0C6CF"/>
            </a:solidFill>
          </p:spPr>
          <p:txBody>
            <a:bodyPr/>
            <a:lstStyle/>
            <a:p>
              <a:endParaRPr lang="en-US"/>
            </a:p>
          </p:txBody>
        </p:sp>
        <p:sp>
          <p:nvSpPr>
            <p:cNvPr id="7" name="TextBox 7"/>
            <p:cNvSpPr txBox="1"/>
            <p:nvPr/>
          </p:nvSpPr>
          <p:spPr>
            <a:xfrm>
              <a:off x="0" y="-38100"/>
              <a:ext cx="4916938" cy="86270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457200" y="1652"/>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4494535" y="551647"/>
            <a:ext cx="9298930" cy="1758687"/>
          </a:xfrm>
          <a:prstGeom prst="rect">
            <a:avLst/>
          </a:prstGeom>
        </p:spPr>
        <p:txBody>
          <a:bodyPr lIns="0" tIns="0" rIns="0" bIns="0" rtlCol="0" anchor="t">
            <a:spAutoFit/>
          </a:bodyPr>
          <a:lstStyle/>
          <a:p>
            <a:pPr algn="ctr">
              <a:lnSpc>
                <a:spcPts val="6999"/>
              </a:lnSpc>
              <a:spcBef>
                <a:spcPct val="0"/>
              </a:spcBef>
            </a:pPr>
            <a:r>
              <a:rPr lang="en-US" sz="4999" dirty="0" err="1">
                <a:solidFill>
                  <a:srgbClr val="1C1C1C"/>
                </a:solidFill>
                <a:latin typeface="Avenir Bold"/>
              </a:rPr>
              <a:t>Activité</a:t>
            </a:r>
            <a:r>
              <a:rPr lang="en-US" sz="4999" dirty="0">
                <a:solidFill>
                  <a:srgbClr val="1C1C1C"/>
                </a:solidFill>
                <a:latin typeface="Avenir Bold"/>
              </a:rPr>
              <a:t> 1: </a:t>
            </a:r>
            <a:r>
              <a:rPr lang="en-US" sz="4999" dirty="0" err="1">
                <a:solidFill>
                  <a:srgbClr val="1C1C1C"/>
                </a:solidFill>
                <a:latin typeface="Avenir Bold"/>
              </a:rPr>
              <a:t>Réfléchissons</a:t>
            </a:r>
            <a:r>
              <a:rPr lang="en-US" sz="4999" dirty="0">
                <a:solidFill>
                  <a:srgbClr val="1C1C1C"/>
                </a:solidFill>
                <a:latin typeface="Avenir Bold"/>
              </a:rPr>
              <a:t> aux questions </a:t>
            </a:r>
            <a:r>
              <a:rPr lang="en-US" sz="4999" dirty="0" err="1">
                <a:solidFill>
                  <a:srgbClr val="1C1C1C"/>
                </a:solidFill>
                <a:latin typeface="Avenir Bold"/>
              </a:rPr>
              <a:t>suivantes</a:t>
            </a:r>
            <a:endParaRPr lang="en-US" sz="4999" dirty="0">
              <a:solidFill>
                <a:srgbClr val="1C1C1C"/>
              </a:solidFill>
              <a:latin typeface="Avenir Bold"/>
            </a:endParaRPr>
          </a:p>
        </p:txBody>
      </p:sp>
      <p:sp>
        <p:nvSpPr>
          <p:cNvPr id="10" name="TextBox 10"/>
          <p:cNvSpPr txBox="1"/>
          <p:nvPr/>
        </p:nvSpPr>
        <p:spPr>
          <a:xfrm>
            <a:off x="1221697" y="3267847"/>
            <a:ext cx="13661091" cy="5745163"/>
          </a:xfrm>
          <a:prstGeom prst="rect">
            <a:avLst/>
          </a:prstGeom>
        </p:spPr>
        <p:txBody>
          <a:bodyPr wrap="square" lIns="0" tIns="0" rIns="0" bIns="0" rtlCol="0" anchor="t">
            <a:spAutoFit/>
          </a:bodyPr>
          <a:lstStyle/>
          <a:p>
            <a:pPr>
              <a:lnSpc>
                <a:spcPts val="5600"/>
              </a:lnSpc>
            </a:pPr>
            <a:r>
              <a:rPr lang="en-US" sz="3500" b="1" dirty="0" err="1">
                <a:solidFill>
                  <a:srgbClr val="1C1C1C"/>
                </a:solidFill>
                <a:latin typeface="Avenir Light"/>
              </a:rPr>
              <a:t>Réfléchis</a:t>
            </a:r>
            <a:r>
              <a:rPr lang="en-US" sz="3500" b="1" dirty="0">
                <a:solidFill>
                  <a:srgbClr val="1C1C1C"/>
                </a:solidFill>
                <a:latin typeface="Avenir Light"/>
              </a:rPr>
              <a:t> aux questions </a:t>
            </a:r>
            <a:r>
              <a:rPr lang="en-US" sz="3500" b="1" dirty="0" err="1">
                <a:solidFill>
                  <a:srgbClr val="1C1C1C"/>
                </a:solidFill>
                <a:latin typeface="Avenir Light"/>
              </a:rPr>
              <a:t>suivantes</a:t>
            </a:r>
            <a:r>
              <a:rPr lang="en-US" sz="3500" b="1" dirty="0">
                <a:solidFill>
                  <a:srgbClr val="1C1C1C"/>
                </a:solidFill>
                <a:latin typeface="Avenir Light"/>
              </a:rPr>
              <a:t> et note ta </a:t>
            </a:r>
            <a:r>
              <a:rPr lang="en-US" sz="3500" b="1" dirty="0" err="1">
                <a:solidFill>
                  <a:srgbClr val="1C1C1C"/>
                </a:solidFill>
                <a:latin typeface="Avenir Light"/>
              </a:rPr>
              <a:t>réflexion</a:t>
            </a:r>
            <a:r>
              <a:rPr lang="en-US" sz="3500" b="1" dirty="0">
                <a:solidFill>
                  <a:srgbClr val="1C1C1C"/>
                </a:solidFill>
                <a:latin typeface="Avenir Light"/>
              </a:rPr>
              <a:t> </a:t>
            </a:r>
            <a:r>
              <a:rPr lang="en-US" sz="3500" b="1" dirty="0" err="1">
                <a:solidFill>
                  <a:srgbClr val="1C1C1C"/>
                </a:solidFill>
                <a:latin typeface="Avenir Light"/>
              </a:rPr>
              <a:t>initiale</a:t>
            </a:r>
            <a:r>
              <a:rPr lang="en-US" sz="3500" b="1" dirty="0">
                <a:solidFill>
                  <a:srgbClr val="1C1C1C"/>
                </a:solidFill>
                <a:latin typeface="Avenir Light"/>
              </a:rPr>
              <a:t>.</a:t>
            </a:r>
          </a:p>
          <a:p>
            <a:pPr>
              <a:lnSpc>
                <a:spcPts val="5600"/>
              </a:lnSpc>
            </a:pPr>
            <a:endParaRPr lang="en-US" sz="3500" b="1" dirty="0">
              <a:solidFill>
                <a:srgbClr val="1C1C1C"/>
              </a:solidFill>
              <a:latin typeface="Avenir Light"/>
            </a:endParaRPr>
          </a:p>
          <a:p>
            <a:pPr marL="1425575" indent="-512763">
              <a:buFont typeface="+mj-lt"/>
              <a:buAutoNum type="alphaLcParenR"/>
            </a:pPr>
            <a:r>
              <a:rPr lang="en-US" sz="3500" dirty="0" err="1">
                <a:solidFill>
                  <a:srgbClr val="1C1C1C"/>
                </a:solidFill>
                <a:latin typeface="Avenir Light"/>
              </a:rPr>
              <a:t>Qu’est-ce</a:t>
            </a:r>
            <a:r>
              <a:rPr lang="en-US" sz="3500" dirty="0">
                <a:solidFill>
                  <a:srgbClr val="1C1C1C"/>
                </a:solidFill>
                <a:latin typeface="Avenir Light"/>
              </a:rPr>
              <a:t> que  </a:t>
            </a:r>
            <a:r>
              <a:rPr lang="en-US" sz="3500" dirty="0" err="1">
                <a:solidFill>
                  <a:srgbClr val="1C1C1C"/>
                </a:solidFill>
                <a:latin typeface="Avenir Light"/>
              </a:rPr>
              <a:t>l’exploitation</a:t>
            </a:r>
            <a:r>
              <a:rPr lang="en-US" sz="3500" dirty="0">
                <a:solidFill>
                  <a:srgbClr val="1C1C1C"/>
                </a:solidFill>
                <a:latin typeface="Avenir Light"/>
              </a:rPr>
              <a:t> </a:t>
            </a:r>
            <a:r>
              <a:rPr lang="en-US" sz="3500" dirty="0" err="1">
                <a:solidFill>
                  <a:srgbClr val="1C1C1C"/>
                </a:solidFill>
                <a:latin typeface="Avenir Light"/>
              </a:rPr>
              <a:t>sexuelle</a:t>
            </a:r>
            <a:r>
              <a:rPr lang="en-US" sz="3500" dirty="0">
                <a:solidFill>
                  <a:srgbClr val="1C1C1C"/>
                </a:solidFill>
                <a:latin typeface="Avenir Light"/>
              </a:rPr>
              <a:t>?</a:t>
            </a:r>
          </a:p>
          <a:p>
            <a:pPr marL="1425575" indent="-512763">
              <a:buFont typeface="+mj-lt"/>
              <a:buAutoNum type="alphaLcParenR"/>
            </a:pPr>
            <a:endParaRPr lang="en-US" sz="3500" dirty="0">
              <a:solidFill>
                <a:srgbClr val="1C1C1C"/>
              </a:solidFill>
              <a:latin typeface="Avenir Light"/>
            </a:endParaRPr>
          </a:p>
          <a:p>
            <a:pPr marL="1425575" indent="-512763">
              <a:buFont typeface="+mj-lt"/>
              <a:buAutoNum type="alphaLcParenR"/>
            </a:pPr>
            <a:r>
              <a:rPr lang="en-US" sz="3500" dirty="0" err="1">
                <a:solidFill>
                  <a:srgbClr val="1C1C1C"/>
                </a:solidFill>
                <a:latin typeface="Avenir Light"/>
              </a:rPr>
              <a:t>Où</a:t>
            </a:r>
            <a:r>
              <a:rPr lang="en-US" sz="3500" dirty="0">
                <a:solidFill>
                  <a:srgbClr val="1C1C1C"/>
                </a:solidFill>
                <a:latin typeface="Avenir Light"/>
              </a:rPr>
              <a:t> </a:t>
            </a:r>
            <a:r>
              <a:rPr lang="en-US" sz="3500" dirty="0" err="1">
                <a:solidFill>
                  <a:srgbClr val="1C1C1C"/>
                </a:solidFill>
                <a:latin typeface="Avenir Light"/>
              </a:rPr>
              <a:t>cela</a:t>
            </a:r>
            <a:r>
              <a:rPr lang="en-US" sz="3500" dirty="0">
                <a:solidFill>
                  <a:srgbClr val="1C1C1C"/>
                </a:solidFill>
                <a:latin typeface="Avenir Light"/>
              </a:rPr>
              <a:t> se passe-t-il?</a:t>
            </a:r>
          </a:p>
          <a:p>
            <a:pPr marL="1425575" indent="-512763">
              <a:buFont typeface="+mj-lt"/>
              <a:buAutoNum type="alphaLcParenR"/>
            </a:pPr>
            <a:endParaRPr lang="en-US" sz="3500" dirty="0">
              <a:solidFill>
                <a:srgbClr val="1C1C1C"/>
              </a:solidFill>
              <a:latin typeface="Avenir Light"/>
            </a:endParaRPr>
          </a:p>
          <a:p>
            <a:pPr marL="1425575" indent="-512763">
              <a:buFont typeface="+mj-lt"/>
              <a:buAutoNum type="alphaLcParenR"/>
            </a:pPr>
            <a:r>
              <a:rPr lang="en-US" sz="3500" dirty="0">
                <a:solidFill>
                  <a:srgbClr val="1C1C1C"/>
                </a:solidFill>
                <a:latin typeface="Avenir Light"/>
              </a:rPr>
              <a:t>Qui </a:t>
            </a:r>
            <a:r>
              <a:rPr lang="en-US" sz="3500" dirty="0" err="1">
                <a:solidFill>
                  <a:srgbClr val="1C1C1C"/>
                </a:solidFill>
                <a:latin typeface="Avenir Light"/>
              </a:rPr>
              <a:t>risque</a:t>
            </a:r>
            <a:r>
              <a:rPr lang="en-US" sz="3500" dirty="0">
                <a:solidFill>
                  <a:srgbClr val="1C1C1C"/>
                </a:solidFill>
                <a:latin typeface="Avenir Light"/>
              </a:rPr>
              <a:t> d’être la </a:t>
            </a:r>
            <a:r>
              <a:rPr lang="en-US" sz="3500" dirty="0" err="1">
                <a:solidFill>
                  <a:srgbClr val="1C1C1C"/>
                </a:solidFill>
                <a:latin typeface="Avenir Light"/>
              </a:rPr>
              <a:t>cible</a:t>
            </a:r>
            <a:r>
              <a:rPr lang="en-US" sz="3500" dirty="0">
                <a:solidFill>
                  <a:srgbClr val="1C1C1C"/>
                </a:solidFill>
                <a:latin typeface="Avenir Light"/>
              </a:rPr>
              <a:t> de </a:t>
            </a:r>
            <a:r>
              <a:rPr lang="en-US" sz="3500" dirty="0" err="1">
                <a:solidFill>
                  <a:srgbClr val="1C1C1C"/>
                </a:solidFill>
                <a:latin typeface="Avenir Light"/>
              </a:rPr>
              <a:t>l’exploitation</a:t>
            </a:r>
            <a:r>
              <a:rPr lang="en-US" sz="3500" dirty="0">
                <a:solidFill>
                  <a:srgbClr val="1C1C1C"/>
                </a:solidFill>
                <a:latin typeface="Avenir Light"/>
              </a:rPr>
              <a:t> </a:t>
            </a:r>
            <a:r>
              <a:rPr lang="en-US" sz="3500" dirty="0" err="1">
                <a:solidFill>
                  <a:srgbClr val="1C1C1C"/>
                </a:solidFill>
                <a:latin typeface="Avenir Light"/>
              </a:rPr>
              <a:t>sexuelle</a:t>
            </a:r>
            <a:r>
              <a:rPr lang="en-US" sz="3500" dirty="0">
                <a:solidFill>
                  <a:srgbClr val="1C1C1C"/>
                </a:solidFill>
                <a:latin typeface="Avenir Light"/>
              </a:rPr>
              <a:t> </a:t>
            </a:r>
            <a:r>
              <a:rPr lang="en-US" sz="3500" dirty="0" err="1">
                <a:solidFill>
                  <a:srgbClr val="1C1C1C"/>
                </a:solidFill>
                <a:latin typeface="Avenir Light"/>
              </a:rPr>
              <a:t>ou</a:t>
            </a:r>
            <a:r>
              <a:rPr lang="en-US" sz="3500" dirty="0">
                <a:solidFill>
                  <a:srgbClr val="1C1C1C"/>
                </a:solidFill>
                <a:latin typeface="Avenir Light"/>
              </a:rPr>
              <a:t> de la </a:t>
            </a:r>
            <a:r>
              <a:rPr lang="en-US" sz="3500" dirty="0" err="1">
                <a:solidFill>
                  <a:srgbClr val="1C1C1C"/>
                </a:solidFill>
                <a:latin typeface="Avenir Light"/>
              </a:rPr>
              <a:t>traite</a:t>
            </a:r>
            <a:r>
              <a:rPr lang="en-US" sz="3500" dirty="0">
                <a:solidFill>
                  <a:srgbClr val="1C1C1C"/>
                </a:solidFill>
                <a:latin typeface="Avenir Light"/>
              </a:rPr>
              <a:t> des </a:t>
            </a:r>
            <a:r>
              <a:rPr lang="en-US" sz="3500" dirty="0" err="1">
                <a:solidFill>
                  <a:srgbClr val="1C1C1C"/>
                </a:solidFill>
                <a:latin typeface="Avenir Light"/>
              </a:rPr>
              <a:t>personnes</a:t>
            </a:r>
            <a:r>
              <a:rPr lang="en-US" sz="3500" dirty="0">
                <a:solidFill>
                  <a:srgbClr val="1C1C1C"/>
                </a:solidFill>
                <a:latin typeface="Avenir Light"/>
              </a:rPr>
              <a:t> </a:t>
            </a:r>
            <a:r>
              <a:rPr lang="en-US" sz="3500" dirty="0" err="1">
                <a:solidFill>
                  <a:srgbClr val="1C1C1C"/>
                </a:solidFill>
                <a:latin typeface="Avenir Light"/>
              </a:rPr>
              <a:t>à</a:t>
            </a:r>
            <a:r>
              <a:rPr lang="en-US" sz="3500" dirty="0">
                <a:solidFill>
                  <a:srgbClr val="1C1C1C"/>
                </a:solidFill>
                <a:latin typeface="Avenir Light"/>
              </a:rPr>
              <a:t> des fins </a:t>
            </a:r>
            <a:r>
              <a:rPr lang="en-US" sz="3500" dirty="0" err="1">
                <a:solidFill>
                  <a:srgbClr val="1C1C1C"/>
                </a:solidFill>
                <a:latin typeface="Avenir Light"/>
              </a:rPr>
              <a:t>d’exploitation</a:t>
            </a:r>
            <a:r>
              <a:rPr lang="en-US" sz="3500" dirty="0">
                <a:solidFill>
                  <a:srgbClr val="1C1C1C"/>
                </a:solidFill>
                <a:latin typeface="Avenir Light"/>
              </a:rPr>
              <a:t> </a:t>
            </a:r>
            <a:r>
              <a:rPr lang="en-US" sz="3500" dirty="0" err="1">
                <a:solidFill>
                  <a:srgbClr val="1C1C1C"/>
                </a:solidFill>
                <a:latin typeface="Avenir Light"/>
              </a:rPr>
              <a:t>sexuelle</a:t>
            </a:r>
            <a:r>
              <a:rPr lang="en-US" sz="3500" dirty="0">
                <a:solidFill>
                  <a:srgbClr val="1C1C1C"/>
                </a:solidFill>
                <a:latin typeface="Avenir Light"/>
              </a:rPr>
              <a:t>?</a:t>
            </a:r>
          </a:p>
          <a:p>
            <a:pPr marL="1425575" indent="-512763">
              <a:buFont typeface="+mj-lt"/>
              <a:buAutoNum type="alphaLcParenR"/>
            </a:pPr>
            <a:endParaRPr lang="en-US" sz="3500" dirty="0">
              <a:solidFill>
                <a:srgbClr val="1C1C1C"/>
              </a:solidFill>
              <a:latin typeface="Avenir Light"/>
            </a:endParaRPr>
          </a:p>
          <a:p>
            <a:pPr marL="1425575" indent="-512763">
              <a:buFont typeface="+mj-lt"/>
              <a:buAutoNum type="alphaLcParenR"/>
            </a:pPr>
            <a:r>
              <a:rPr lang="en-US" sz="3500" dirty="0">
                <a:solidFill>
                  <a:srgbClr val="1C1C1C"/>
                </a:solidFill>
                <a:latin typeface="Avenir Light"/>
              </a:rPr>
              <a:t>Qui </a:t>
            </a:r>
            <a:r>
              <a:rPr lang="en-US" sz="3500" dirty="0" err="1">
                <a:solidFill>
                  <a:srgbClr val="1C1C1C"/>
                </a:solidFill>
                <a:latin typeface="Avenir Light"/>
              </a:rPr>
              <a:t>peut</a:t>
            </a:r>
            <a:r>
              <a:rPr lang="en-US" sz="3500" dirty="0">
                <a:solidFill>
                  <a:srgbClr val="1C1C1C"/>
                </a:solidFill>
                <a:latin typeface="Avenir Light"/>
              </a:rPr>
              <a:t> </a:t>
            </a:r>
            <a:r>
              <a:rPr lang="en-US" sz="3500" dirty="0" err="1">
                <a:solidFill>
                  <a:srgbClr val="1C1C1C"/>
                </a:solidFill>
                <a:latin typeface="Avenir Light"/>
              </a:rPr>
              <a:t>en</a:t>
            </a:r>
            <a:r>
              <a:rPr lang="en-US" sz="3500" dirty="0">
                <a:solidFill>
                  <a:srgbClr val="1C1C1C"/>
                </a:solidFill>
                <a:latin typeface="Avenir Light"/>
              </a:rPr>
              <a:t> </a:t>
            </a:r>
            <a:r>
              <a:rPr lang="en-US" sz="3500" dirty="0" err="1">
                <a:solidFill>
                  <a:srgbClr val="1C1C1C"/>
                </a:solidFill>
                <a:latin typeface="Avenir Light"/>
              </a:rPr>
              <a:t>être</a:t>
            </a:r>
            <a:r>
              <a:rPr lang="en-US" sz="3500" dirty="0">
                <a:solidFill>
                  <a:srgbClr val="1C1C1C"/>
                </a:solidFill>
                <a:latin typeface="Avenir Light"/>
              </a:rPr>
              <a:t> </a:t>
            </a:r>
            <a:r>
              <a:rPr lang="en-US" sz="3500" dirty="0" err="1">
                <a:solidFill>
                  <a:srgbClr val="1C1C1C"/>
                </a:solidFill>
                <a:latin typeface="Avenir Light"/>
              </a:rPr>
              <a:t>l’auteur</a:t>
            </a:r>
            <a:r>
              <a:rPr lang="en-US" sz="3500" dirty="0">
                <a:solidFill>
                  <a:srgbClr val="1C1C1C"/>
                </a:solidFill>
                <a:latin typeface="Avenir Light"/>
              </a:rPr>
              <a:t>?</a:t>
            </a:r>
          </a:p>
        </p:txBody>
      </p:sp>
      <p:pic>
        <p:nvPicPr>
          <p:cNvPr id="2050" name="Picture 2" descr="Picture 1">
            <a:extLst>
              <a:ext uri="{FF2B5EF4-FFF2-40B4-BE49-F238E27FC236}">
                <a16:creationId xmlns:a16="http://schemas.microsoft.com/office/drawing/2014/main" id="{719356DF-AD37-3F03-634F-E3F323EF2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7388" y="3810852"/>
            <a:ext cx="2819400" cy="287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782235" cy="10287000"/>
            <a:chOff x="0" y="0"/>
            <a:chExt cx="1522893" cy="2709333"/>
          </a:xfrm>
        </p:grpSpPr>
        <p:sp>
          <p:nvSpPr>
            <p:cNvPr id="3" name="Freeform 3"/>
            <p:cNvSpPr/>
            <p:nvPr/>
          </p:nvSpPr>
          <p:spPr>
            <a:xfrm>
              <a:off x="0" y="0"/>
              <a:ext cx="1522893" cy="2709333"/>
            </a:xfrm>
            <a:custGeom>
              <a:avLst/>
              <a:gdLst/>
              <a:ahLst/>
              <a:cxnLst/>
              <a:rect l="l" t="t" r="r" b="b"/>
              <a:pathLst>
                <a:path w="1522893" h="2709333">
                  <a:moveTo>
                    <a:pt x="0" y="0"/>
                  </a:moveTo>
                  <a:lnTo>
                    <a:pt x="1522893" y="0"/>
                  </a:lnTo>
                  <a:lnTo>
                    <a:pt x="1522893" y="2709333"/>
                  </a:lnTo>
                  <a:lnTo>
                    <a:pt x="0" y="2709333"/>
                  </a:lnTo>
                  <a:close/>
                </a:path>
              </a:pathLst>
            </a:custGeom>
            <a:solidFill>
              <a:srgbClr val="C0C6CF"/>
            </a:solidFill>
          </p:spPr>
          <p:txBody>
            <a:bodyPr/>
            <a:lstStyle/>
            <a:p>
              <a:endParaRPr lang="en-US"/>
            </a:p>
          </p:txBody>
        </p:sp>
        <p:sp>
          <p:nvSpPr>
            <p:cNvPr id="4" name="TextBox 4"/>
            <p:cNvSpPr txBox="1"/>
            <p:nvPr/>
          </p:nvSpPr>
          <p:spPr>
            <a:xfrm>
              <a:off x="0" y="-38100"/>
              <a:ext cx="1522893"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782235" y="0"/>
            <a:ext cx="12685059" cy="10287000"/>
            <a:chOff x="0" y="0"/>
            <a:chExt cx="3340921" cy="2709333"/>
          </a:xfrm>
        </p:grpSpPr>
        <p:sp>
          <p:nvSpPr>
            <p:cNvPr id="6" name="Freeform 6"/>
            <p:cNvSpPr/>
            <p:nvPr/>
          </p:nvSpPr>
          <p:spPr>
            <a:xfrm>
              <a:off x="0" y="0"/>
              <a:ext cx="3340921" cy="2709333"/>
            </a:xfrm>
            <a:custGeom>
              <a:avLst/>
              <a:gdLst/>
              <a:ahLst/>
              <a:cxnLst/>
              <a:rect l="l" t="t" r="r" b="b"/>
              <a:pathLst>
                <a:path w="3340921" h="2709333">
                  <a:moveTo>
                    <a:pt x="0" y="0"/>
                  </a:moveTo>
                  <a:lnTo>
                    <a:pt x="3340921" y="0"/>
                  </a:lnTo>
                  <a:lnTo>
                    <a:pt x="3340921" y="2709333"/>
                  </a:lnTo>
                  <a:lnTo>
                    <a:pt x="0" y="2709333"/>
                  </a:lnTo>
                  <a:close/>
                </a:path>
              </a:pathLst>
            </a:custGeom>
            <a:solidFill>
              <a:srgbClr val="F0F0F0"/>
            </a:solidFill>
          </p:spPr>
          <p:txBody>
            <a:bodyPr/>
            <a:lstStyle/>
            <a:p>
              <a:endParaRPr lang="en-US"/>
            </a:p>
          </p:txBody>
        </p:sp>
        <p:sp>
          <p:nvSpPr>
            <p:cNvPr id="7" name="TextBox 7"/>
            <p:cNvSpPr txBox="1"/>
            <p:nvPr/>
          </p:nvSpPr>
          <p:spPr>
            <a:xfrm>
              <a:off x="0" y="-38100"/>
              <a:ext cx="3340921" cy="2747433"/>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5822438" y="7821438"/>
            <a:ext cx="2465562" cy="2465562"/>
          </a:xfrm>
          <a:custGeom>
            <a:avLst/>
            <a:gdLst/>
            <a:ahLst/>
            <a:cxnLst/>
            <a:rect l="l" t="t" r="r" b="b"/>
            <a:pathLst>
              <a:path w="2465562" h="2465562">
                <a:moveTo>
                  <a:pt x="0" y="0"/>
                </a:moveTo>
                <a:lnTo>
                  <a:pt x="2465562" y="0"/>
                </a:lnTo>
                <a:lnTo>
                  <a:pt x="2465562" y="2465562"/>
                </a:lnTo>
                <a:lnTo>
                  <a:pt x="0" y="2465562"/>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697052" y="838200"/>
            <a:ext cx="4753535" cy="1758687"/>
          </a:xfrm>
          <a:prstGeom prst="rect">
            <a:avLst/>
          </a:prstGeom>
        </p:spPr>
        <p:txBody>
          <a:bodyPr lIns="0" tIns="0" rIns="0" bIns="0" rtlCol="0" anchor="t">
            <a:spAutoFit/>
          </a:bodyPr>
          <a:lstStyle/>
          <a:p>
            <a:pPr>
              <a:lnSpc>
                <a:spcPts val="6999"/>
              </a:lnSpc>
              <a:spcBef>
                <a:spcPct val="0"/>
              </a:spcBef>
            </a:pPr>
            <a:r>
              <a:rPr lang="en-US" sz="4999" dirty="0" err="1">
                <a:solidFill>
                  <a:srgbClr val="1C1C1C"/>
                </a:solidFill>
                <a:latin typeface="Avenir Bold"/>
              </a:rPr>
              <a:t>Parlons</a:t>
            </a:r>
            <a:r>
              <a:rPr lang="en-US" sz="4999" dirty="0">
                <a:solidFill>
                  <a:srgbClr val="1C1C1C"/>
                </a:solidFill>
                <a:latin typeface="Avenir Bold"/>
              </a:rPr>
              <a:t> de </a:t>
            </a:r>
            <a:r>
              <a:rPr lang="en-US" sz="4999" dirty="0" err="1">
                <a:solidFill>
                  <a:srgbClr val="1C1C1C"/>
                </a:solidFill>
                <a:latin typeface="Avenir Bold"/>
              </a:rPr>
              <a:t>nos</a:t>
            </a:r>
            <a:r>
              <a:rPr lang="en-US" sz="4999" dirty="0">
                <a:solidFill>
                  <a:srgbClr val="1C1C1C"/>
                </a:solidFill>
                <a:latin typeface="Avenir Bold"/>
              </a:rPr>
              <a:t> </a:t>
            </a:r>
            <a:r>
              <a:rPr lang="en-US" sz="4999" dirty="0" err="1">
                <a:solidFill>
                  <a:srgbClr val="1C1C1C"/>
                </a:solidFill>
                <a:latin typeface="Avenir Bold"/>
              </a:rPr>
              <a:t>réflexions</a:t>
            </a:r>
            <a:r>
              <a:rPr lang="en-US" sz="4999" dirty="0">
                <a:solidFill>
                  <a:srgbClr val="1C1C1C"/>
                </a:solidFill>
                <a:latin typeface="Avenir Bold"/>
              </a:rPr>
              <a:t>…</a:t>
            </a:r>
          </a:p>
        </p:txBody>
      </p:sp>
      <p:sp>
        <p:nvSpPr>
          <p:cNvPr id="11" name="TextBox 11"/>
          <p:cNvSpPr txBox="1"/>
          <p:nvPr/>
        </p:nvSpPr>
        <p:spPr>
          <a:xfrm>
            <a:off x="7915835" y="2487056"/>
            <a:ext cx="8294594" cy="4336187"/>
          </a:xfrm>
          <a:prstGeom prst="rect">
            <a:avLst/>
          </a:prstGeom>
        </p:spPr>
        <p:txBody>
          <a:bodyPr lIns="0" tIns="0" rIns="0" bIns="0" rtlCol="0" anchor="t">
            <a:spAutoFit/>
          </a:bodyPr>
          <a:lstStyle/>
          <a:p>
            <a:pPr>
              <a:lnSpc>
                <a:spcPct val="150000"/>
              </a:lnSpc>
            </a:pPr>
            <a:r>
              <a:rPr lang="en-US" sz="4800" dirty="0" err="1">
                <a:solidFill>
                  <a:srgbClr val="1C1C1C"/>
                </a:solidFill>
                <a:latin typeface="Avenir Light"/>
              </a:rPr>
              <a:t>Maintenant</a:t>
            </a:r>
            <a:r>
              <a:rPr lang="en-US" sz="4800" dirty="0">
                <a:solidFill>
                  <a:srgbClr val="1C1C1C"/>
                </a:solidFill>
                <a:latin typeface="Avenir Light"/>
              </a:rPr>
              <a:t>, </a:t>
            </a:r>
            <a:r>
              <a:rPr lang="en-US" sz="4800" dirty="0" err="1">
                <a:solidFill>
                  <a:srgbClr val="1C1C1C"/>
                </a:solidFill>
                <a:latin typeface="Avenir Light"/>
              </a:rPr>
              <a:t>en</a:t>
            </a:r>
            <a:r>
              <a:rPr lang="en-US" sz="4800" dirty="0">
                <a:solidFill>
                  <a:srgbClr val="1C1C1C"/>
                </a:solidFill>
                <a:latin typeface="Avenir Light"/>
              </a:rPr>
              <a:t> </a:t>
            </a:r>
            <a:r>
              <a:rPr lang="en-US" sz="4800" dirty="0" err="1">
                <a:solidFill>
                  <a:srgbClr val="1C1C1C"/>
                </a:solidFill>
                <a:latin typeface="Avenir Light"/>
              </a:rPr>
              <a:t>équipe</a:t>
            </a:r>
            <a:r>
              <a:rPr lang="en-US" sz="4800" dirty="0">
                <a:solidFill>
                  <a:srgbClr val="1C1C1C"/>
                </a:solidFill>
                <a:latin typeface="Avenir Light"/>
              </a:rPr>
              <a:t> de deux, </a:t>
            </a:r>
            <a:r>
              <a:rPr lang="en-US" sz="4800" dirty="0" err="1">
                <a:solidFill>
                  <a:srgbClr val="1C1C1C"/>
                </a:solidFill>
                <a:latin typeface="Avenir Light"/>
              </a:rPr>
              <a:t>discutez</a:t>
            </a:r>
            <a:r>
              <a:rPr lang="en-US" sz="4800" dirty="0">
                <a:solidFill>
                  <a:srgbClr val="1C1C1C"/>
                </a:solidFill>
                <a:latin typeface="Avenir Light"/>
              </a:rPr>
              <a:t> de </a:t>
            </a:r>
            <a:r>
              <a:rPr lang="en-US" sz="4800" dirty="0" err="1">
                <a:solidFill>
                  <a:srgbClr val="1C1C1C"/>
                </a:solidFill>
                <a:latin typeface="Avenir Light"/>
              </a:rPr>
              <a:t>vos</a:t>
            </a:r>
            <a:r>
              <a:rPr lang="en-US" sz="4800" dirty="0">
                <a:solidFill>
                  <a:srgbClr val="1C1C1C"/>
                </a:solidFill>
                <a:latin typeface="Avenir Light"/>
              </a:rPr>
              <a:t> </a:t>
            </a:r>
            <a:r>
              <a:rPr lang="en-US" sz="4800" dirty="0" err="1">
                <a:solidFill>
                  <a:srgbClr val="1C1C1C"/>
                </a:solidFill>
                <a:latin typeface="Avenir Light"/>
              </a:rPr>
              <a:t>réponses</a:t>
            </a:r>
            <a:r>
              <a:rPr lang="en-US" sz="4800" dirty="0">
                <a:solidFill>
                  <a:srgbClr val="1C1C1C"/>
                </a:solidFill>
                <a:latin typeface="Avenir Light"/>
              </a:rPr>
              <a:t> pour </a:t>
            </a:r>
            <a:r>
              <a:rPr lang="en-US" sz="4800" dirty="0" err="1">
                <a:solidFill>
                  <a:srgbClr val="1C1C1C"/>
                </a:solidFill>
                <a:latin typeface="Avenir Light"/>
              </a:rPr>
              <a:t>chacune</a:t>
            </a:r>
            <a:r>
              <a:rPr lang="en-US" sz="4800" dirty="0">
                <a:solidFill>
                  <a:srgbClr val="1C1C1C"/>
                </a:solidFill>
                <a:latin typeface="Avenir Light"/>
              </a:rPr>
              <a:t> des questions.</a:t>
            </a:r>
          </a:p>
        </p:txBody>
      </p:sp>
      <p:pic>
        <p:nvPicPr>
          <p:cNvPr id="3074" name="Picture 2" descr="Picture 1">
            <a:extLst>
              <a:ext uri="{FF2B5EF4-FFF2-40B4-BE49-F238E27FC236}">
                <a16:creationId xmlns:a16="http://schemas.microsoft.com/office/drawing/2014/main" id="{43316927-74F9-2FE1-5CF8-2B0480E3C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4119" y="4305300"/>
            <a:ext cx="2819400" cy="287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34634" cy="10287000"/>
            <a:chOff x="0" y="0"/>
            <a:chExt cx="167146" cy="2709333"/>
          </a:xfrm>
        </p:grpSpPr>
        <p:sp>
          <p:nvSpPr>
            <p:cNvPr id="3" name="Freeform 3"/>
            <p:cNvSpPr/>
            <p:nvPr/>
          </p:nvSpPr>
          <p:spPr>
            <a:xfrm>
              <a:off x="0" y="0"/>
              <a:ext cx="167146" cy="2709333"/>
            </a:xfrm>
            <a:custGeom>
              <a:avLst/>
              <a:gdLst/>
              <a:ahLst/>
              <a:cxnLst/>
              <a:rect l="l" t="t" r="r" b="b"/>
              <a:pathLst>
                <a:path w="167146" h="2709333">
                  <a:moveTo>
                    <a:pt x="0" y="0"/>
                  </a:moveTo>
                  <a:lnTo>
                    <a:pt x="167146" y="0"/>
                  </a:lnTo>
                  <a:lnTo>
                    <a:pt x="167146" y="2709333"/>
                  </a:lnTo>
                  <a:lnTo>
                    <a:pt x="0" y="2709333"/>
                  </a:lnTo>
                  <a:close/>
                </a:path>
              </a:pathLst>
            </a:custGeom>
            <a:solidFill>
              <a:srgbClr val="C0C6CF"/>
            </a:solidFill>
          </p:spPr>
          <p:txBody>
            <a:bodyPr/>
            <a:lstStyle/>
            <a:p>
              <a:endParaRPr lang="en-US"/>
            </a:p>
          </p:txBody>
        </p:sp>
        <p:sp>
          <p:nvSpPr>
            <p:cNvPr id="4" name="TextBox 4"/>
            <p:cNvSpPr txBox="1"/>
            <p:nvPr/>
          </p:nvSpPr>
          <p:spPr>
            <a:xfrm>
              <a:off x="0" y="-38100"/>
              <a:ext cx="167146" cy="274743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34634" y="0"/>
            <a:ext cx="17832660" cy="10287000"/>
            <a:chOff x="0" y="0"/>
            <a:chExt cx="4696668" cy="2709333"/>
          </a:xfrm>
        </p:grpSpPr>
        <p:sp>
          <p:nvSpPr>
            <p:cNvPr id="6" name="Freeform 6"/>
            <p:cNvSpPr/>
            <p:nvPr/>
          </p:nvSpPr>
          <p:spPr>
            <a:xfrm>
              <a:off x="0" y="0"/>
              <a:ext cx="4696668" cy="2709333"/>
            </a:xfrm>
            <a:custGeom>
              <a:avLst/>
              <a:gdLst/>
              <a:ahLst/>
              <a:cxnLst/>
              <a:rect l="l" t="t" r="r" b="b"/>
              <a:pathLst>
                <a:path w="4696668" h="2709333">
                  <a:moveTo>
                    <a:pt x="0" y="0"/>
                  </a:moveTo>
                  <a:lnTo>
                    <a:pt x="4696668" y="0"/>
                  </a:lnTo>
                  <a:lnTo>
                    <a:pt x="4696668" y="2709333"/>
                  </a:lnTo>
                  <a:lnTo>
                    <a:pt x="0" y="2709333"/>
                  </a:lnTo>
                  <a:close/>
                </a:path>
              </a:pathLst>
            </a:custGeom>
            <a:solidFill>
              <a:srgbClr val="F0F0F0"/>
            </a:solidFill>
          </p:spPr>
          <p:txBody>
            <a:bodyPr/>
            <a:lstStyle/>
            <a:p>
              <a:endParaRPr lang="en-US"/>
            </a:p>
          </p:txBody>
        </p:sp>
        <p:sp>
          <p:nvSpPr>
            <p:cNvPr id="7" name="TextBox 7"/>
            <p:cNvSpPr txBox="1"/>
            <p:nvPr/>
          </p:nvSpPr>
          <p:spPr>
            <a:xfrm>
              <a:off x="0" y="-38100"/>
              <a:ext cx="4696668" cy="2747433"/>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634634" y="-725735"/>
            <a:ext cx="4267696" cy="4267696"/>
          </a:xfrm>
          <a:custGeom>
            <a:avLst/>
            <a:gdLst/>
            <a:ahLst/>
            <a:cxnLst/>
            <a:rect l="l" t="t" r="r" b="b"/>
            <a:pathLst>
              <a:path w="4267696" h="4267696">
                <a:moveTo>
                  <a:pt x="0" y="0"/>
                </a:moveTo>
                <a:lnTo>
                  <a:pt x="4267696" y="0"/>
                </a:lnTo>
                <a:lnTo>
                  <a:pt x="4267696" y="4267696"/>
                </a:lnTo>
                <a:lnTo>
                  <a:pt x="0" y="4267696"/>
                </a:lnTo>
                <a:lnTo>
                  <a:pt x="0" y="0"/>
                </a:lnTo>
                <a:close/>
              </a:path>
            </a:pathLst>
          </a:custGeom>
          <a:blipFill>
            <a:blip r:embed="rId2"/>
            <a:stretch>
              <a:fillRect/>
            </a:stretch>
          </a:blipFill>
        </p:spPr>
        <p:txBody>
          <a:bodyPr/>
          <a:lstStyle/>
          <a:p>
            <a:endParaRPr lang="en-US"/>
          </a:p>
        </p:txBody>
      </p:sp>
      <p:sp>
        <p:nvSpPr>
          <p:cNvPr id="10" name="TextBox 10"/>
          <p:cNvSpPr txBox="1"/>
          <p:nvPr/>
        </p:nvSpPr>
        <p:spPr>
          <a:xfrm>
            <a:off x="4469388" y="1408113"/>
            <a:ext cx="9349224" cy="861005"/>
          </a:xfrm>
          <a:prstGeom prst="rect">
            <a:avLst/>
          </a:prstGeom>
        </p:spPr>
        <p:txBody>
          <a:bodyPr lIns="0" tIns="0" rIns="0" bIns="0" rtlCol="0" anchor="t">
            <a:spAutoFit/>
          </a:bodyPr>
          <a:lstStyle/>
          <a:p>
            <a:pPr algn="ctr">
              <a:lnSpc>
                <a:spcPts val="6999"/>
              </a:lnSpc>
              <a:spcBef>
                <a:spcPct val="0"/>
              </a:spcBef>
            </a:pPr>
            <a:r>
              <a:rPr lang="en-US" sz="4999" dirty="0" err="1">
                <a:solidFill>
                  <a:srgbClr val="1C1C1C"/>
                </a:solidFill>
                <a:latin typeface="Avenir Bold"/>
              </a:rPr>
              <a:t>Partageons</a:t>
            </a:r>
            <a:r>
              <a:rPr lang="en-US" sz="4999" dirty="0">
                <a:solidFill>
                  <a:srgbClr val="1C1C1C"/>
                </a:solidFill>
                <a:latin typeface="Avenir Bold"/>
              </a:rPr>
              <a:t> ensemble …</a:t>
            </a:r>
          </a:p>
        </p:txBody>
      </p:sp>
      <p:sp>
        <p:nvSpPr>
          <p:cNvPr id="11" name="TextBox 11"/>
          <p:cNvSpPr txBox="1"/>
          <p:nvPr/>
        </p:nvSpPr>
        <p:spPr>
          <a:xfrm>
            <a:off x="4599678" y="3554661"/>
            <a:ext cx="9088644" cy="2408032"/>
          </a:xfrm>
          <a:prstGeom prst="rect">
            <a:avLst/>
          </a:prstGeom>
        </p:spPr>
        <p:txBody>
          <a:bodyPr lIns="0" tIns="0" rIns="0" bIns="0" rtlCol="0" anchor="t">
            <a:spAutoFit/>
          </a:bodyPr>
          <a:lstStyle/>
          <a:p>
            <a:pPr algn="ctr">
              <a:lnSpc>
                <a:spcPts val="6400"/>
              </a:lnSpc>
              <a:spcBef>
                <a:spcPct val="0"/>
              </a:spcBef>
            </a:pPr>
            <a:r>
              <a:rPr lang="en-US" sz="4400" dirty="0" err="1">
                <a:solidFill>
                  <a:srgbClr val="1C1C1C"/>
                </a:solidFill>
                <a:latin typeface="Avenir"/>
              </a:rPr>
              <a:t>Prenons</a:t>
            </a:r>
            <a:r>
              <a:rPr lang="en-US" sz="4400" dirty="0">
                <a:solidFill>
                  <a:srgbClr val="1C1C1C"/>
                </a:solidFill>
                <a:latin typeface="Avenir"/>
              </a:rPr>
              <a:t> le temps de revoir </a:t>
            </a:r>
            <a:r>
              <a:rPr lang="en-US" sz="4400" dirty="0" err="1">
                <a:solidFill>
                  <a:srgbClr val="1C1C1C"/>
                </a:solidFill>
                <a:latin typeface="Avenir"/>
              </a:rPr>
              <a:t>chacune</a:t>
            </a:r>
            <a:r>
              <a:rPr lang="en-US" sz="4400" dirty="0">
                <a:solidFill>
                  <a:srgbClr val="1C1C1C"/>
                </a:solidFill>
                <a:latin typeface="Avenir"/>
              </a:rPr>
              <a:t> des questions</a:t>
            </a:r>
          </a:p>
          <a:p>
            <a:pPr algn="ctr">
              <a:lnSpc>
                <a:spcPts val="6400"/>
              </a:lnSpc>
              <a:spcBef>
                <a:spcPct val="0"/>
              </a:spcBef>
            </a:pPr>
            <a:r>
              <a:rPr lang="en-US" sz="4400" dirty="0">
                <a:solidFill>
                  <a:srgbClr val="1C1C1C"/>
                </a:solidFill>
                <a:latin typeface="Avenir"/>
              </a:rPr>
              <a:t> pour </a:t>
            </a:r>
            <a:r>
              <a:rPr lang="en-US" sz="4400" dirty="0" err="1">
                <a:solidFill>
                  <a:srgbClr val="1C1C1C"/>
                </a:solidFill>
                <a:latin typeface="Avenir"/>
              </a:rPr>
              <a:t>en</a:t>
            </a:r>
            <a:r>
              <a:rPr lang="en-US" sz="4400" dirty="0">
                <a:solidFill>
                  <a:srgbClr val="1C1C1C"/>
                </a:solidFill>
                <a:latin typeface="Avenir"/>
              </a:rPr>
              <a:t> </a:t>
            </a:r>
            <a:r>
              <a:rPr lang="en-US" sz="4400" dirty="0" err="1">
                <a:solidFill>
                  <a:srgbClr val="1C1C1C"/>
                </a:solidFill>
                <a:latin typeface="Avenir"/>
              </a:rPr>
              <a:t>discuter</a:t>
            </a:r>
            <a:r>
              <a:rPr lang="en-US" sz="4400" dirty="0">
                <a:solidFill>
                  <a:srgbClr val="1C1C1C"/>
                </a:solidFill>
                <a:latin typeface="Avenir"/>
              </a:rPr>
              <a:t> ensemble…</a:t>
            </a:r>
          </a:p>
        </p:txBody>
      </p:sp>
      <p:pic>
        <p:nvPicPr>
          <p:cNvPr id="4098" name="Picture 2">
            <a:extLst>
              <a:ext uri="{FF2B5EF4-FFF2-40B4-BE49-F238E27FC236}">
                <a16:creationId xmlns:a16="http://schemas.microsoft.com/office/drawing/2014/main" id="{E2129C3D-3131-3EA0-09C3-CD58BD844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5576" y="6210300"/>
            <a:ext cx="2933700" cy="299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9425" y="0"/>
            <a:ext cx="18706719" cy="10287000"/>
            <a:chOff x="0" y="0"/>
            <a:chExt cx="4926873" cy="2709333"/>
          </a:xfrm>
        </p:grpSpPr>
        <p:sp>
          <p:nvSpPr>
            <p:cNvPr id="3" name="Freeform 3"/>
            <p:cNvSpPr/>
            <p:nvPr/>
          </p:nvSpPr>
          <p:spPr>
            <a:xfrm>
              <a:off x="0" y="0"/>
              <a:ext cx="4926873" cy="2709333"/>
            </a:xfrm>
            <a:custGeom>
              <a:avLst/>
              <a:gdLst/>
              <a:ahLst/>
              <a:cxnLst/>
              <a:rect l="l" t="t" r="r" b="b"/>
              <a:pathLst>
                <a:path w="4926873" h="2709333">
                  <a:moveTo>
                    <a:pt x="0" y="0"/>
                  </a:moveTo>
                  <a:lnTo>
                    <a:pt x="4926873" y="0"/>
                  </a:lnTo>
                  <a:lnTo>
                    <a:pt x="4926873" y="2709333"/>
                  </a:lnTo>
                  <a:lnTo>
                    <a:pt x="0" y="2709333"/>
                  </a:lnTo>
                  <a:close/>
                </a:path>
              </a:pathLst>
            </a:custGeom>
            <a:solidFill>
              <a:srgbClr val="F0F0F0"/>
            </a:solidFill>
          </p:spPr>
          <p:txBody>
            <a:bodyPr/>
            <a:lstStyle/>
            <a:p>
              <a:endParaRPr lang="en-US"/>
            </a:p>
          </p:txBody>
        </p:sp>
        <p:sp>
          <p:nvSpPr>
            <p:cNvPr id="4" name="TextBox 4"/>
            <p:cNvSpPr txBox="1"/>
            <p:nvPr/>
          </p:nvSpPr>
          <p:spPr>
            <a:xfrm>
              <a:off x="0" y="-38100"/>
              <a:ext cx="4926873" cy="2747433"/>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239425" y="320483"/>
            <a:ext cx="19420015" cy="1001994"/>
          </a:xfrm>
          <a:custGeom>
            <a:avLst/>
            <a:gdLst/>
            <a:ahLst/>
            <a:cxnLst/>
            <a:rect l="l" t="t" r="r" b="b"/>
            <a:pathLst>
              <a:path w="19420015" h="1001994">
                <a:moveTo>
                  <a:pt x="0" y="0"/>
                </a:moveTo>
                <a:lnTo>
                  <a:pt x="19420015" y="0"/>
                </a:lnTo>
                <a:lnTo>
                  <a:pt x="19420015" y="1001995"/>
                </a:lnTo>
                <a:lnTo>
                  <a:pt x="0" y="1001995"/>
                </a:lnTo>
                <a:lnTo>
                  <a:pt x="0" y="0"/>
                </a:lnTo>
                <a:close/>
              </a:path>
            </a:pathLst>
          </a:custGeom>
          <a:blipFill>
            <a:blip r:embed="rId3"/>
            <a:stretch>
              <a:fillRect b="-233520"/>
            </a:stretch>
          </a:blipFill>
        </p:spPr>
        <p:txBody>
          <a:bodyPr/>
          <a:lstStyle/>
          <a:p>
            <a:endParaRPr lang="en-US"/>
          </a:p>
        </p:txBody>
      </p:sp>
      <p:sp>
        <p:nvSpPr>
          <p:cNvPr id="7" name="TextBox 7"/>
          <p:cNvSpPr txBox="1"/>
          <p:nvPr/>
        </p:nvSpPr>
        <p:spPr>
          <a:xfrm>
            <a:off x="3136111" y="1415125"/>
            <a:ext cx="12015776" cy="861005"/>
          </a:xfrm>
          <a:prstGeom prst="rect">
            <a:avLst/>
          </a:prstGeom>
        </p:spPr>
        <p:txBody>
          <a:bodyPr wrap="square" lIns="0" tIns="0" rIns="0" bIns="0" rtlCol="0" anchor="t">
            <a:spAutoFit/>
          </a:bodyPr>
          <a:lstStyle/>
          <a:p>
            <a:pPr algn="ctr">
              <a:lnSpc>
                <a:spcPts val="6999"/>
              </a:lnSpc>
              <a:spcBef>
                <a:spcPct val="0"/>
              </a:spcBef>
            </a:pPr>
            <a:r>
              <a:rPr lang="en-US" sz="4999" dirty="0" err="1">
                <a:solidFill>
                  <a:srgbClr val="1C1C1C"/>
                </a:solidFill>
                <a:latin typeface="Avenir Bold"/>
              </a:rPr>
              <a:t>Qu’est-ce</a:t>
            </a:r>
            <a:r>
              <a:rPr lang="en-US" sz="4999" dirty="0">
                <a:solidFill>
                  <a:srgbClr val="1C1C1C"/>
                </a:solidFill>
                <a:latin typeface="Avenir Bold"/>
              </a:rPr>
              <a:t> que  </a:t>
            </a:r>
            <a:r>
              <a:rPr lang="en-US" sz="4999" dirty="0" err="1">
                <a:solidFill>
                  <a:srgbClr val="1C1C1C"/>
                </a:solidFill>
                <a:latin typeface="Avenir Bold"/>
              </a:rPr>
              <a:t>l’exploitation</a:t>
            </a:r>
            <a:r>
              <a:rPr lang="en-US" sz="4999" dirty="0">
                <a:solidFill>
                  <a:srgbClr val="1C1C1C"/>
                </a:solidFill>
                <a:latin typeface="Avenir Bold"/>
              </a:rPr>
              <a:t> </a:t>
            </a:r>
            <a:r>
              <a:rPr lang="en-US" sz="4999" dirty="0" err="1">
                <a:solidFill>
                  <a:srgbClr val="1C1C1C"/>
                </a:solidFill>
                <a:latin typeface="Avenir Bold"/>
              </a:rPr>
              <a:t>sexuelle</a:t>
            </a:r>
            <a:r>
              <a:rPr lang="en-US" sz="4999" dirty="0">
                <a:solidFill>
                  <a:srgbClr val="1C1C1C"/>
                </a:solidFill>
                <a:latin typeface="Avenir Bold"/>
              </a:rPr>
              <a:t>?</a:t>
            </a:r>
          </a:p>
        </p:txBody>
      </p:sp>
      <p:sp>
        <p:nvSpPr>
          <p:cNvPr id="9" name="TextBox 9"/>
          <p:cNvSpPr txBox="1"/>
          <p:nvPr/>
        </p:nvSpPr>
        <p:spPr>
          <a:xfrm>
            <a:off x="886338" y="2661917"/>
            <a:ext cx="16515325" cy="6543330"/>
          </a:xfrm>
          <a:prstGeom prst="rect">
            <a:avLst/>
          </a:prstGeom>
        </p:spPr>
        <p:txBody>
          <a:bodyPr wrap="square" lIns="0" tIns="0" rIns="0" bIns="0" rtlCol="0" anchor="t">
            <a:spAutoFit/>
          </a:bodyPr>
          <a:lstStyle/>
          <a:p>
            <a:pPr marL="457200" indent="-457200">
              <a:lnSpc>
                <a:spcPts val="5600"/>
              </a:lnSpc>
              <a:spcAft>
                <a:spcPts val="1200"/>
              </a:spcAft>
              <a:buFont typeface="Arial" panose="020B0604020202020204" pitchFamily="34" charset="0"/>
              <a:buChar char="•"/>
            </a:pPr>
            <a:r>
              <a:rPr lang="en-US" sz="2800" dirty="0">
                <a:solidFill>
                  <a:srgbClr val="1C1C1C"/>
                </a:solidFill>
                <a:latin typeface="Avenir Light"/>
              </a:rPr>
              <a:t>Situations </a:t>
            </a:r>
            <a:r>
              <a:rPr lang="en-US" sz="2800" dirty="0" err="1">
                <a:solidFill>
                  <a:srgbClr val="1C1C1C"/>
                </a:solidFill>
                <a:latin typeface="Avenir Light"/>
              </a:rPr>
              <a:t>où</a:t>
            </a:r>
            <a:r>
              <a:rPr lang="en-US" sz="2800" dirty="0">
                <a:solidFill>
                  <a:srgbClr val="1C1C1C"/>
                </a:solidFill>
                <a:latin typeface="Avenir Light"/>
              </a:rPr>
              <a:t> les </a:t>
            </a:r>
            <a:r>
              <a:rPr lang="en-US" sz="2800" dirty="0" err="1">
                <a:solidFill>
                  <a:srgbClr val="1C1C1C"/>
                </a:solidFill>
                <a:latin typeface="Avenir Light"/>
              </a:rPr>
              <a:t>personnes</a:t>
            </a:r>
            <a:r>
              <a:rPr lang="en-US" sz="2800" dirty="0">
                <a:solidFill>
                  <a:srgbClr val="1C1C1C"/>
                </a:solidFill>
                <a:latin typeface="Avenir Light"/>
              </a:rPr>
              <a:t> </a:t>
            </a:r>
            <a:r>
              <a:rPr lang="en-US" sz="2800" dirty="0" err="1">
                <a:solidFill>
                  <a:srgbClr val="1C1C1C"/>
                </a:solidFill>
                <a:latin typeface="Avenir Light"/>
              </a:rPr>
              <a:t>sont</a:t>
            </a:r>
            <a:r>
              <a:rPr lang="en-US" sz="2800" dirty="0">
                <a:solidFill>
                  <a:srgbClr val="1C1C1C"/>
                </a:solidFill>
                <a:latin typeface="Avenir Light"/>
              </a:rPr>
              <a:t> </a:t>
            </a:r>
            <a:r>
              <a:rPr lang="en-US" sz="2800" dirty="0" err="1">
                <a:solidFill>
                  <a:srgbClr val="1C1C1C"/>
                </a:solidFill>
                <a:latin typeface="Avenir Light"/>
              </a:rPr>
              <a:t>obligées</a:t>
            </a:r>
            <a:r>
              <a:rPr lang="en-US" sz="2800" dirty="0">
                <a:solidFill>
                  <a:srgbClr val="1C1C1C"/>
                </a:solidFill>
                <a:latin typeface="Avenir Light"/>
              </a:rPr>
              <a:t> </a:t>
            </a:r>
            <a:r>
              <a:rPr lang="en-US" sz="2800" dirty="0" err="1">
                <a:solidFill>
                  <a:srgbClr val="1C1C1C"/>
                </a:solidFill>
                <a:latin typeface="Avenir Light"/>
              </a:rPr>
              <a:t>d’échanger</a:t>
            </a:r>
            <a:r>
              <a:rPr lang="en-US" sz="2800" dirty="0">
                <a:solidFill>
                  <a:srgbClr val="1C1C1C"/>
                </a:solidFill>
                <a:latin typeface="Avenir Light"/>
              </a:rPr>
              <a:t> des </a:t>
            </a:r>
            <a:r>
              <a:rPr lang="en-US" sz="2800" dirty="0" err="1">
                <a:solidFill>
                  <a:srgbClr val="1C1C1C"/>
                </a:solidFill>
                <a:latin typeface="Avenir Light"/>
              </a:rPr>
              <a:t>actes</a:t>
            </a:r>
            <a:r>
              <a:rPr lang="en-US" sz="2800" dirty="0">
                <a:solidFill>
                  <a:srgbClr val="1C1C1C"/>
                </a:solidFill>
                <a:latin typeface="Avenir Light"/>
              </a:rPr>
              <a:t> </a:t>
            </a:r>
            <a:r>
              <a:rPr lang="en-US" sz="2800" dirty="0" err="1">
                <a:solidFill>
                  <a:srgbClr val="1C1C1C"/>
                </a:solidFill>
                <a:latin typeface="Avenir Light"/>
              </a:rPr>
              <a:t>ou</a:t>
            </a:r>
            <a:r>
              <a:rPr lang="en-US" sz="2800" dirty="0">
                <a:solidFill>
                  <a:srgbClr val="1C1C1C"/>
                </a:solidFill>
                <a:latin typeface="Avenir Light"/>
              </a:rPr>
              <a:t> des images de nature </a:t>
            </a:r>
            <a:r>
              <a:rPr lang="en-US" sz="2800" dirty="0" err="1">
                <a:solidFill>
                  <a:srgbClr val="1C1C1C"/>
                </a:solidFill>
                <a:latin typeface="Avenir Light"/>
              </a:rPr>
              <a:t>sexuelle</a:t>
            </a:r>
            <a:r>
              <a:rPr lang="en-US" sz="2800" dirty="0">
                <a:solidFill>
                  <a:srgbClr val="1C1C1C"/>
                </a:solidFill>
                <a:latin typeface="Avenir Light"/>
              </a:rPr>
              <a:t> </a:t>
            </a:r>
            <a:r>
              <a:rPr lang="en-US" sz="2800" dirty="0" err="1">
                <a:solidFill>
                  <a:srgbClr val="1C1C1C"/>
                </a:solidFill>
                <a:latin typeface="Avenir Light"/>
              </a:rPr>
              <a:t>contre</a:t>
            </a:r>
            <a:r>
              <a:rPr lang="en-US" sz="2800" dirty="0">
                <a:solidFill>
                  <a:srgbClr val="1C1C1C"/>
                </a:solidFill>
                <a:latin typeface="Avenir Light"/>
              </a:rPr>
              <a:t> des </a:t>
            </a:r>
            <a:r>
              <a:rPr lang="en-US" sz="2800" dirty="0" err="1">
                <a:solidFill>
                  <a:srgbClr val="1C1C1C"/>
                </a:solidFill>
                <a:latin typeface="Avenir Light"/>
              </a:rPr>
              <a:t>biens</a:t>
            </a:r>
            <a:r>
              <a:rPr lang="en-US" sz="2800" dirty="0">
                <a:solidFill>
                  <a:srgbClr val="1C1C1C"/>
                </a:solidFill>
                <a:latin typeface="Avenir Light"/>
              </a:rPr>
              <a:t> </a:t>
            </a:r>
            <a:r>
              <a:rPr lang="en-US" sz="2800" dirty="0" err="1">
                <a:solidFill>
                  <a:srgbClr val="1C1C1C"/>
                </a:solidFill>
                <a:latin typeface="Avenir Light"/>
              </a:rPr>
              <a:t>matériels</a:t>
            </a:r>
            <a:r>
              <a:rPr lang="en-US" sz="2800" dirty="0">
                <a:solidFill>
                  <a:srgbClr val="1C1C1C"/>
                </a:solidFill>
                <a:latin typeface="Avenir Light"/>
              </a:rPr>
              <a:t> </a:t>
            </a:r>
            <a:r>
              <a:rPr lang="en-US" sz="2800" dirty="0" err="1">
                <a:solidFill>
                  <a:srgbClr val="1C1C1C"/>
                </a:solidFill>
                <a:latin typeface="Avenir Light"/>
              </a:rPr>
              <a:t>comme</a:t>
            </a:r>
            <a:r>
              <a:rPr lang="en-US" sz="2800" dirty="0">
                <a:solidFill>
                  <a:srgbClr val="1C1C1C"/>
                </a:solidFill>
                <a:latin typeface="Avenir Light"/>
              </a:rPr>
              <a:t> de la </a:t>
            </a:r>
            <a:r>
              <a:rPr lang="en-US" sz="2800" dirty="0" err="1">
                <a:solidFill>
                  <a:srgbClr val="1C1C1C"/>
                </a:solidFill>
                <a:latin typeface="Avenir Light"/>
              </a:rPr>
              <a:t>nourriture</a:t>
            </a:r>
            <a:r>
              <a:rPr lang="en-US" sz="2800" dirty="0">
                <a:solidFill>
                  <a:srgbClr val="1C1C1C"/>
                </a:solidFill>
                <a:latin typeface="Avenir Light"/>
              </a:rPr>
              <a:t>, un </a:t>
            </a:r>
            <a:r>
              <a:rPr lang="en-US" sz="2800" dirty="0" err="1">
                <a:solidFill>
                  <a:srgbClr val="1C1C1C"/>
                </a:solidFill>
                <a:latin typeface="Avenir Light"/>
              </a:rPr>
              <a:t>logement</a:t>
            </a:r>
            <a:r>
              <a:rPr lang="en-US" sz="2800" dirty="0">
                <a:solidFill>
                  <a:srgbClr val="1C1C1C"/>
                </a:solidFill>
                <a:latin typeface="Avenir Light"/>
              </a:rPr>
              <a:t>, des drogues, des </a:t>
            </a:r>
            <a:r>
              <a:rPr lang="en-US" sz="2800" dirty="0" err="1">
                <a:solidFill>
                  <a:srgbClr val="1C1C1C"/>
                </a:solidFill>
                <a:latin typeface="Avenir Light"/>
              </a:rPr>
              <a:t>vêtements</a:t>
            </a:r>
            <a:r>
              <a:rPr lang="en-US" sz="2800" dirty="0">
                <a:solidFill>
                  <a:srgbClr val="1C1C1C"/>
                </a:solidFill>
                <a:latin typeface="Avenir Light"/>
              </a:rPr>
              <a:t>, </a:t>
            </a:r>
            <a:r>
              <a:rPr lang="en-US" sz="2800" dirty="0" err="1">
                <a:solidFill>
                  <a:srgbClr val="1C1C1C"/>
                </a:solidFill>
                <a:latin typeface="Avenir Light"/>
              </a:rPr>
              <a:t>ou</a:t>
            </a:r>
            <a:r>
              <a:rPr lang="en-US" sz="2800" dirty="0">
                <a:solidFill>
                  <a:srgbClr val="1C1C1C"/>
                </a:solidFill>
                <a:latin typeface="Avenir Light"/>
              </a:rPr>
              <a:t> des </a:t>
            </a:r>
            <a:r>
              <a:rPr lang="en-US" sz="2800" dirty="0" err="1">
                <a:solidFill>
                  <a:srgbClr val="1C1C1C"/>
                </a:solidFill>
                <a:latin typeface="Avenir Light"/>
              </a:rPr>
              <a:t>biens</a:t>
            </a:r>
            <a:r>
              <a:rPr lang="en-US" sz="2800" dirty="0">
                <a:solidFill>
                  <a:srgbClr val="1C1C1C"/>
                </a:solidFill>
                <a:latin typeface="Avenir Light"/>
              </a:rPr>
              <a:t> non </a:t>
            </a:r>
            <a:r>
              <a:rPr lang="en-US" sz="2800" dirty="0" err="1">
                <a:solidFill>
                  <a:srgbClr val="1C1C1C"/>
                </a:solidFill>
                <a:latin typeface="Avenir Light"/>
              </a:rPr>
              <a:t>matériels</a:t>
            </a:r>
            <a:r>
              <a:rPr lang="en-US" sz="2800" dirty="0">
                <a:solidFill>
                  <a:srgbClr val="1C1C1C"/>
                </a:solidFill>
                <a:latin typeface="Avenir Light"/>
              </a:rPr>
              <a:t> </a:t>
            </a:r>
            <a:r>
              <a:rPr lang="en-US" sz="2800" dirty="0" err="1">
                <a:solidFill>
                  <a:srgbClr val="1C1C1C"/>
                </a:solidFill>
                <a:latin typeface="Avenir Light"/>
              </a:rPr>
              <a:t>comme</a:t>
            </a:r>
            <a:r>
              <a:rPr lang="en-US" sz="2800" dirty="0">
                <a:solidFill>
                  <a:srgbClr val="1C1C1C"/>
                </a:solidFill>
                <a:latin typeface="Avenir Light"/>
              </a:rPr>
              <a:t> la protection, </a:t>
            </a:r>
            <a:r>
              <a:rPr lang="en-US" sz="2800" dirty="0" err="1">
                <a:solidFill>
                  <a:srgbClr val="1C1C1C"/>
                </a:solidFill>
                <a:latin typeface="Avenir Light"/>
              </a:rPr>
              <a:t>l’amour</a:t>
            </a:r>
            <a:r>
              <a:rPr lang="en-US" sz="2800" dirty="0">
                <a:solidFill>
                  <a:srgbClr val="1C1C1C"/>
                </a:solidFill>
                <a:latin typeface="Avenir Light"/>
              </a:rPr>
              <a:t> et </a:t>
            </a:r>
            <a:r>
              <a:rPr lang="en-US" sz="2800" dirty="0" err="1">
                <a:solidFill>
                  <a:srgbClr val="1C1C1C"/>
                </a:solidFill>
                <a:latin typeface="Avenir Light"/>
              </a:rPr>
              <a:t>l’appartenance</a:t>
            </a:r>
            <a:r>
              <a:rPr lang="en-US" sz="2800" dirty="0">
                <a:solidFill>
                  <a:srgbClr val="1C1C1C"/>
                </a:solidFill>
                <a:latin typeface="Avenir Light"/>
              </a:rPr>
              <a:t> </a:t>
            </a:r>
            <a:r>
              <a:rPr lang="en-US" sz="2800" b="1" dirty="0" err="1">
                <a:solidFill>
                  <a:srgbClr val="1C1C1C"/>
                </a:solidFill>
                <a:latin typeface="Avenir Light"/>
              </a:rPr>
              <a:t>en</a:t>
            </a:r>
            <a:r>
              <a:rPr lang="en-US" sz="2800" b="1" dirty="0">
                <a:solidFill>
                  <a:srgbClr val="1C1C1C"/>
                </a:solidFill>
                <a:latin typeface="Avenir Light"/>
              </a:rPr>
              <a:t> </a:t>
            </a:r>
            <a:r>
              <a:rPr lang="en-US" sz="2800" b="1" dirty="0" err="1">
                <a:solidFill>
                  <a:srgbClr val="1C1C1C"/>
                </a:solidFill>
                <a:latin typeface="Avenir Light"/>
              </a:rPr>
              <a:t>recourant</a:t>
            </a:r>
            <a:r>
              <a:rPr lang="en-US" sz="2800" b="1" dirty="0">
                <a:solidFill>
                  <a:srgbClr val="1C1C1C"/>
                </a:solidFill>
                <a:latin typeface="Avenir Light"/>
              </a:rPr>
              <a:t> au </a:t>
            </a:r>
            <a:r>
              <a:rPr lang="en-US" sz="2800" b="1" dirty="0" err="1">
                <a:solidFill>
                  <a:srgbClr val="1C1C1C"/>
                </a:solidFill>
                <a:latin typeface="Avenir Light"/>
              </a:rPr>
              <a:t>pouvoir</a:t>
            </a:r>
            <a:r>
              <a:rPr lang="en-US" sz="2800" b="1" dirty="0">
                <a:solidFill>
                  <a:srgbClr val="1C1C1C"/>
                </a:solidFill>
                <a:latin typeface="Avenir Light"/>
              </a:rPr>
              <a:t>, au </a:t>
            </a:r>
            <a:r>
              <a:rPr lang="en-US" sz="2800" b="1" dirty="0" err="1">
                <a:solidFill>
                  <a:srgbClr val="1C1C1C"/>
                </a:solidFill>
                <a:latin typeface="Avenir Light"/>
              </a:rPr>
              <a:t>contrôle</a:t>
            </a:r>
            <a:r>
              <a:rPr lang="en-US" sz="2800" b="1" dirty="0">
                <a:solidFill>
                  <a:srgbClr val="1C1C1C"/>
                </a:solidFill>
                <a:latin typeface="Avenir Light"/>
              </a:rPr>
              <a:t> et </a:t>
            </a:r>
            <a:r>
              <a:rPr lang="en-US" sz="2800" b="1" dirty="0" err="1">
                <a:solidFill>
                  <a:srgbClr val="1C1C1C"/>
                </a:solidFill>
                <a:latin typeface="Avenir Light"/>
              </a:rPr>
              <a:t>à</a:t>
            </a:r>
            <a:r>
              <a:rPr lang="en-US" sz="2800" b="1" dirty="0">
                <a:solidFill>
                  <a:srgbClr val="1C1C1C"/>
                </a:solidFill>
                <a:latin typeface="Avenir Light"/>
              </a:rPr>
              <a:t> la manipulation</a:t>
            </a:r>
            <a:r>
              <a:rPr lang="en-US" sz="2800" dirty="0">
                <a:solidFill>
                  <a:srgbClr val="1C1C1C"/>
                </a:solidFill>
                <a:latin typeface="Avenir Light"/>
              </a:rPr>
              <a:t>. </a:t>
            </a:r>
          </a:p>
          <a:p>
            <a:pPr marL="457200" indent="-457200">
              <a:lnSpc>
                <a:spcPts val="5600"/>
              </a:lnSpc>
              <a:buFont typeface="Arial" panose="020B0604020202020204" pitchFamily="34" charset="0"/>
              <a:buChar char="•"/>
            </a:pPr>
            <a:r>
              <a:rPr lang="en-US" sz="2800" b="1" dirty="0" err="1">
                <a:solidFill>
                  <a:srgbClr val="1C1C1C"/>
                </a:solidFill>
                <a:latin typeface="Avenir Light"/>
              </a:rPr>
              <a:t>L’exploitation</a:t>
            </a:r>
            <a:r>
              <a:rPr lang="en-US" sz="2800" b="1" dirty="0">
                <a:solidFill>
                  <a:srgbClr val="1C1C1C"/>
                </a:solidFill>
                <a:latin typeface="Avenir Light"/>
              </a:rPr>
              <a:t> </a:t>
            </a:r>
            <a:r>
              <a:rPr lang="en-US" sz="2800" b="1" dirty="0" err="1">
                <a:solidFill>
                  <a:srgbClr val="1C1C1C"/>
                </a:solidFill>
                <a:latin typeface="Avenir Light"/>
              </a:rPr>
              <a:t>sexuelle</a:t>
            </a:r>
            <a:r>
              <a:rPr lang="en-US" sz="2800" b="1" dirty="0">
                <a:solidFill>
                  <a:srgbClr val="1C1C1C"/>
                </a:solidFill>
                <a:latin typeface="Avenir Light"/>
              </a:rPr>
              <a:t> des enfants</a:t>
            </a:r>
            <a:r>
              <a:rPr lang="en-US" sz="2800" dirty="0">
                <a:solidFill>
                  <a:srgbClr val="1C1C1C"/>
                </a:solidFill>
                <a:latin typeface="Avenir Light"/>
              </a:rPr>
              <a:t> </a:t>
            </a:r>
            <a:r>
              <a:rPr lang="en-US" sz="2800" dirty="0" err="1">
                <a:solidFill>
                  <a:srgbClr val="1C1C1C"/>
                </a:solidFill>
                <a:latin typeface="Avenir Light"/>
              </a:rPr>
              <a:t>comprend</a:t>
            </a:r>
            <a:r>
              <a:rPr lang="en-US" sz="2800" dirty="0">
                <a:solidFill>
                  <a:srgbClr val="1C1C1C"/>
                </a:solidFill>
                <a:latin typeface="Avenir Light"/>
              </a:rPr>
              <a:t> </a:t>
            </a:r>
            <a:r>
              <a:rPr lang="en-US" sz="2800" dirty="0" err="1">
                <a:solidFill>
                  <a:srgbClr val="1C1C1C"/>
                </a:solidFill>
                <a:latin typeface="Avenir Light"/>
              </a:rPr>
              <a:t>toutes</a:t>
            </a:r>
            <a:r>
              <a:rPr lang="en-US" sz="2800" dirty="0">
                <a:solidFill>
                  <a:srgbClr val="1C1C1C"/>
                </a:solidFill>
                <a:latin typeface="Avenir Light"/>
              </a:rPr>
              <a:t> les </a:t>
            </a:r>
          </a:p>
          <a:p>
            <a:pPr marL="533400">
              <a:lnSpc>
                <a:spcPts val="5600"/>
              </a:lnSpc>
            </a:pPr>
            <a:r>
              <a:rPr lang="en-US" sz="2800" dirty="0">
                <a:solidFill>
                  <a:srgbClr val="1C1C1C"/>
                </a:solidFill>
                <a:latin typeface="Avenir Light"/>
              </a:rPr>
              <a:t>infractions </a:t>
            </a:r>
            <a:r>
              <a:rPr lang="en-US" sz="2800" dirty="0" err="1">
                <a:solidFill>
                  <a:srgbClr val="1C1C1C"/>
                </a:solidFill>
                <a:latin typeface="Avenir Light"/>
              </a:rPr>
              <a:t>liées</a:t>
            </a:r>
            <a:r>
              <a:rPr lang="en-US" sz="2800" dirty="0">
                <a:solidFill>
                  <a:srgbClr val="1C1C1C"/>
                </a:solidFill>
                <a:latin typeface="Avenir Light"/>
              </a:rPr>
              <a:t> </a:t>
            </a:r>
            <a:r>
              <a:rPr lang="en-US" sz="2800" dirty="0" err="1">
                <a:solidFill>
                  <a:srgbClr val="1C1C1C"/>
                </a:solidFill>
                <a:latin typeface="Avenir Light"/>
              </a:rPr>
              <a:t>à</a:t>
            </a:r>
            <a:r>
              <a:rPr lang="en-US" sz="2800" dirty="0">
                <a:solidFill>
                  <a:srgbClr val="1C1C1C"/>
                </a:solidFill>
                <a:latin typeface="Avenir Light"/>
              </a:rPr>
              <a:t>:</a:t>
            </a:r>
          </a:p>
          <a:p>
            <a:pPr marL="1727200" indent="-457200">
              <a:lnSpc>
                <a:spcPts val="5600"/>
              </a:lnSpc>
              <a:buFont typeface="Courier New" panose="02070309020205020404" pitchFamily="49" charset="0"/>
              <a:buChar char="o"/>
            </a:pPr>
            <a:r>
              <a:rPr lang="en-US" sz="2800" dirty="0">
                <a:solidFill>
                  <a:srgbClr val="1C1C1C"/>
                </a:solidFill>
                <a:latin typeface="Avenir Light"/>
              </a:rPr>
              <a:t>la </a:t>
            </a:r>
            <a:r>
              <a:rPr lang="en-US" sz="2800" dirty="0" err="1">
                <a:solidFill>
                  <a:srgbClr val="1C1C1C"/>
                </a:solidFill>
                <a:latin typeface="Avenir Light"/>
              </a:rPr>
              <a:t>pornographie</a:t>
            </a:r>
            <a:r>
              <a:rPr lang="en-US" sz="2800" dirty="0">
                <a:solidFill>
                  <a:srgbClr val="1C1C1C"/>
                </a:solidFill>
                <a:latin typeface="Avenir Light"/>
              </a:rPr>
              <a:t> </a:t>
            </a:r>
            <a:r>
              <a:rPr lang="en-US" sz="2800" dirty="0" err="1">
                <a:solidFill>
                  <a:srgbClr val="1C1C1C"/>
                </a:solidFill>
                <a:latin typeface="Avenir Light"/>
              </a:rPr>
              <a:t>juvénile</a:t>
            </a:r>
            <a:r>
              <a:rPr lang="en-US" sz="2800" dirty="0">
                <a:solidFill>
                  <a:srgbClr val="1C1C1C"/>
                </a:solidFill>
                <a:latin typeface="Avenir Light"/>
              </a:rPr>
              <a:t> </a:t>
            </a:r>
            <a:r>
              <a:rPr lang="en-US" sz="2800" dirty="0" err="1">
                <a:solidFill>
                  <a:srgbClr val="1C1C1C"/>
                </a:solidFill>
                <a:latin typeface="Avenir Light"/>
              </a:rPr>
              <a:t>ou</a:t>
            </a:r>
            <a:r>
              <a:rPr lang="en-US" sz="2800" dirty="0">
                <a:solidFill>
                  <a:srgbClr val="1C1C1C"/>
                </a:solidFill>
                <a:latin typeface="Avenir Light"/>
              </a:rPr>
              <a:t> </a:t>
            </a:r>
          </a:p>
          <a:p>
            <a:pPr marL="1727200" indent="-457200">
              <a:lnSpc>
                <a:spcPts val="5600"/>
              </a:lnSpc>
              <a:buFont typeface="Courier New" panose="02070309020205020404" pitchFamily="49" charset="0"/>
              <a:buChar char="o"/>
            </a:pPr>
            <a:r>
              <a:rPr lang="en-US" sz="2800" dirty="0" err="1">
                <a:solidFill>
                  <a:srgbClr val="1C1C1C"/>
                </a:solidFill>
                <a:latin typeface="Avenir Light"/>
              </a:rPr>
              <a:t>l’âge</a:t>
            </a:r>
            <a:r>
              <a:rPr lang="en-US" sz="2800" dirty="0">
                <a:solidFill>
                  <a:srgbClr val="1C1C1C"/>
                </a:solidFill>
                <a:latin typeface="Avenir Light"/>
              </a:rPr>
              <a:t> du </a:t>
            </a:r>
            <a:r>
              <a:rPr lang="en-US" sz="2800" dirty="0" err="1">
                <a:solidFill>
                  <a:srgbClr val="1C1C1C"/>
                </a:solidFill>
                <a:latin typeface="Avenir Light"/>
              </a:rPr>
              <a:t>consentement</a:t>
            </a:r>
            <a:r>
              <a:rPr lang="en-US" sz="2800" dirty="0">
                <a:solidFill>
                  <a:srgbClr val="1C1C1C"/>
                </a:solidFill>
                <a:latin typeface="Avenir Light"/>
              </a:rPr>
              <a:t> </a:t>
            </a:r>
          </a:p>
          <a:p>
            <a:pPr marL="1727200" indent="-457200">
              <a:lnSpc>
                <a:spcPts val="5600"/>
              </a:lnSpc>
              <a:buFont typeface="Courier New" panose="02070309020205020404" pitchFamily="49" charset="0"/>
              <a:buChar char="o"/>
            </a:pPr>
            <a:r>
              <a:rPr lang="en-US" sz="2800" dirty="0">
                <a:solidFill>
                  <a:srgbClr val="1C1C1C"/>
                </a:solidFill>
                <a:latin typeface="Avenir Light"/>
              </a:rPr>
              <a:t>la prostitution de </a:t>
            </a:r>
            <a:r>
              <a:rPr lang="en-US" sz="2800" dirty="0" err="1">
                <a:solidFill>
                  <a:srgbClr val="1C1C1C"/>
                </a:solidFill>
                <a:latin typeface="Avenir Light"/>
              </a:rPr>
              <a:t>personnes</a:t>
            </a:r>
            <a:r>
              <a:rPr lang="en-US" sz="2800" dirty="0">
                <a:solidFill>
                  <a:srgbClr val="1C1C1C"/>
                </a:solidFill>
                <a:latin typeface="Avenir Light"/>
              </a:rPr>
              <a:t> </a:t>
            </a:r>
            <a:r>
              <a:rPr lang="en-US" sz="2800" dirty="0" err="1">
                <a:solidFill>
                  <a:srgbClr val="1C1C1C"/>
                </a:solidFill>
                <a:latin typeface="Avenir Light"/>
              </a:rPr>
              <a:t>ayant</a:t>
            </a:r>
            <a:r>
              <a:rPr lang="en-US" sz="2800" dirty="0">
                <a:solidFill>
                  <a:srgbClr val="1C1C1C"/>
                </a:solidFill>
                <a:latin typeface="Avenir Light"/>
              </a:rPr>
              <a:t> </a:t>
            </a:r>
            <a:r>
              <a:rPr lang="en-US" sz="2800" dirty="0" err="1">
                <a:solidFill>
                  <a:srgbClr val="1C1C1C"/>
                </a:solidFill>
                <a:latin typeface="Avenir Light"/>
              </a:rPr>
              <a:t>moins</a:t>
            </a:r>
            <a:r>
              <a:rPr lang="en-US" sz="2800" dirty="0">
                <a:solidFill>
                  <a:srgbClr val="1C1C1C"/>
                </a:solidFill>
                <a:latin typeface="Avenir Light"/>
              </a:rPr>
              <a:t> de 18 </a:t>
            </a:r>
            <a:r>
              <a:rPr lang="en-US" sz="2800" dirty="0" err="1">
                <a:solidFill>
                  <a:srgbClr val="1C1C1C"/>
                </a:solidFill>
                <a:latin typeface="Avenir Light"/>
              </a:rPr>
              <a:t>ans</a:t>
            </a:r>
            <a:endParaRPr lang="en-US" sz="2800" dirty="0">
              <a:solidFill>
                <a:srgbClr val="1C1C1C"/>
              </a:solidFill>
              <a:latin typeface="Avenir Light"/>
            </a:endParaRPr>
          </a:p>
        </p:txBody>
      </p:sp>
      <p:pic>
        <p:nvPicPr>
          <p:cNvPr id="5122" name="Picture 2">
            <a:extLst>
              <a:ext uri="{FF2B5EF4-FFF2-40B4-BE49-F238E27FC236}">
                <a16:creationId xmlns:a16="http://schemas.microsoft.com/office/drawing/2014/main" id="{D506DD41-8596-6D1B-206F-51E3CA6F0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4283" y="5676900"/>
            <a:ext cx="6307379" cy="34299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DBDA30C8-313D-4139-3AE2-F1E443CBD23C}"/>
              </a:ext>
            </a:extLst>
          </p:cNvPr>
          <p:cNvGrpSpPr/>
          <p:nvPr/>
        </p:nvGrpSpPr>
        <p:grpSpPr>
          <a:xfrm>
            <a:off x="-239425" y="0"/>
            <a:ext cx="18706719" cy="10287000"/>
            <a:chOff x="0" y="0"/>
            <a:chExt cx="4926873" cy="2709333"/>
          </a:xfrm>
        </p:grpSpPr>
        <p:sp>
          <p:nvSpPr>
            <p:cNvPr id="8" name="Freeform 3">
              <a:extLst>
                <a:ext uri="{FF2B5EF4-FFF2-40B4-BE49-F238E27FC236}">
                  <a16:creationId xmlns:a16="http://schemas.microsoft.com/office/drawing/2014/main" id="{BF8D6A3C-A19E-6BBC-CEFE-26064B2C5955}"/>
                </a:ext>
              </a:extLst>
            </p:cNvPr>
            <p:cNvSpPr/>
            <p:nvPr/>
          </p:nvSpPr>
          <p:spPr>
            <a:xfrm>
              <a:off x="0" y="0"/>
              <a:ext cx="4926873" cy="2709333"/>
            </a:xfrm>
            <a:custGeom>
              <a:avLst/>
              <a:gdLst/>
              <a:ahLst/>
              <a:cxnLst/>
              <a:rect l="l" t="t" r="r" b="b"/>
              <a:pathLst>
                <a:path w="4926873" h="2709333">
                  <a:moveTo>
                    <a:pt x="0" y="0"/>
                  </a:moveTo>
                  <a:lnTo>
                    <a:pt x="4926873" y="0"/>
                  </a:lnTo>
                  <a:lnTo>
                    <a:pt x="4926873" y="2709333"/>
                  </a:lnTo>
                  <a:lnTo>
                    <a:pt x="0" y="2709333"/>
                  </a:lnTo>
                  <a:close/>
                </a:path>
              </a:pathLst>
            </a:custGeom>
            <a:solidFill>
              <a:srgbClr val="F0F0F0"/>
            </a:solidFill>
          </p:spPr>
          <p:txBody>
            <a:bodyPr/>
            <a:lstStyle/>
            <a:p>
              <a:endParaRPr lang="en-US"/>
            </a:p>
          </p:txBody>
        </p:sp>
        <p:sp>
          <p:nvSpPr>
            <p:cNvPr id="9" name="TextBox 4">
              <a:extLst>
                <a:ext uri="{FF2B5EF4-FFF2-40B4-BE49-F238E27FC236}">
                  <a16:creationId xmlns:a16="http://schemas.microsoft.com/office/drawing/2014/main" id="{B4B1AFBD-598E-E0C9-1055-DA891B5AD82F}"/>
                </a:ext>
              </a:extLst>
            </p:cNvPr>
            <p:cNvSpPr txBox="1"/>
            <p:nvPr/>
          </p:nvSpPr>
          <p:spPr>
            <a:xfrm>
              <a:off x="0" y="-38100"/>
              <a:ext cx="4926873" cy="2747433"/>
            </a:xfrm>
            <a:prstGeom prst="rect">
              <a:avLst/>
            </a:prstGeom>
          </p:spPr>
          <p:txBody>
            <a:bodyPr lIns="50800" tIns="50800" rIns="50800" bIns="50800" rtlCol="0" anchor="ctr"/>
            <a:lstStyle/>
            <a:p>
              <a:pPr algn="ctr">
                <a:lnSpc>
                  <a:spcPts val="2659"/>
                </a:lnSpc>
              </a:pPr>
              <a:endParaRPr/>
            </a:p>
          </p:txBody>
        </p:sp>
      </p:grpSp>
      <p:sp>
        <p:nvSpPr>
          <p:cNvPr id="4" name="TextBox 4"/>
          <p:cNvSpPr txBox="1"/>
          <p:nvPr/>
        </p:nvSpPr>
        <p:spPr>
          <a:xfrm>
            <a:off x="4464469" y="925069"/>
            <a:ext cx="9298930" cy="861005"/>
          </a:xfrm>
          <a:prstGeom prst="rect">
            <a:avLst/>
          </a:prstGeom>
        </p:spPr>
        <p:txBody>
          <a:bodyPr lIns="0" tIns="0" rIns="0" bIns="0" rtlCol="0" anchor="t">
            <a:spAutoFit/>
          </a:bodyPr>
          <a:lstStyle/>
          <a:p>
            <a:pPr algn="ctr">
              <a:lnSpc>
                <a:spcPts val="6999"/>
              </a:lnSpc>
              <a:spcBef>
                <a:spcPct val="0"/>
              </a:spcBef>
            </a:pPr>
            <a:r>
              <a:rPr lang="en-US" sz="4999" dirty="0" err="1">
                <a:solidFill>
                  <a:srgbClr val="1C1C1C"/>
                </a:solidFill>
                <a:latin typeface="Avenir Bold"/>
              </a:rPr>
              <a:t>Où</a:t>
            </a:r>
            <a:r>
              <a:rPr lang="en-US" sz="4999" dirty="0">
                <a:solidFill>
                  <a:srgbClr val="1C1C1C"/>
                </a:solidFill>
                <a:latin typeface="Avenir Bold"/>
              </a:rPr>
              <a:t> </a:t>
            </a:r>
            <a:r>
              <a:rPr lang="en-US" sz="4999" dirty="0" err="1">
                <a:solidFill>
                  <a:srgbClr val="1C1C1C"/>
                </a:solidFill>
                <a:latin typeface="Avenir Bold"/>
              </a:rPr>
              <a:t>cela</a:t>
            </a:r>
            <a:r>
              <a:rPr lang="en-US" sz="4999" dirty="0">
                <a:solidFill>
                  <a:srgbClr val="1C1C1C"/>
                </a:solidFill>
                <a:latin typeface="Avenir Bold"/>
              </a:rPr>
              <a:t> se passe-t-il?</a:t>
            </a:r>
          </a:p>
        </p:txBody>
      </p:sp>
      <p:sp>
        <p:nvSpPr>
          <p:cNvPr id="5" name="TextBox 5"/>
          <p:cNvSpPr txBox="1"/>
          <p:nvPr/>
        </p:nvSpPr>
        <p:spPr>
          <a:xfrm>
            <a:off x="990600" y="2324100"/>
            <a:ext cx="10451112" cy="6496587"/>
          </a:xfrm>
          <a:prstGeom prst="rect">
            <a:avLst/>
          </a:prstGeom>
        </p:spPr>
        <p:txBody>
          <a:bodyPr wrap="square" lIns="0" tIns="0" rIns="0" bIns="0" rtlCol="0" anchor="t">
            <a:spAutoFit/>
          </a:bodyPr>
          <a:lstStyle/>
          <a:p>
            <a:pPr>
              <a:lnSpc>
                <a:spcPts val="6400"/>
              </a:lnSpc>
              <a:spcBef>
                <a:spcPct val="0"/>
              </a:spcBef>
            </a:pPr>
            <a:r>
              <a:rPr lang="en-US" sz="3600" dirty="0">
                <a:solidFill>
                  <a:srgbClr val="1C1C1C"/>
                </a:solidFill>
                <a:latin typeface="Avenir"/>
              </a:rPr>
              <a:t>La </a:t>
            </a:r>
            <a:r>
              <a:rPr lang="en-US" sz="3600" dirty="0" err="1">
                <a:solidFill>
                  <a:srgbClr val="1C1C1C"/>
                </a:solidFill>
                <a:latin typeface="Avenir"/>
              </a:rPr>
              <a:t>traite</a:t>
            </a:r>
            <a:r>
              <a:rPr lang="en-US" sz="3600" dirty="0">
                <a:solidFill>
                  <a:srgbClr val="1C1C1C"/>
                </a:solidFill>
                <a:latin typeface="Avenir"/>
              </a:rPr>
              <a:t> des </a:t>
            </a:r>
            <a:r>
              <a:rPr lang="en-US" sz="3600" dirty="0" err="1">
                <a:solidFill>
                  <a:srgbClr val="1C1C1C"/>
                </a:solidFill>
                <a:latin typeface="Avenir"/>
              </a:rPr>
              <a:t>personnes</a:t>
            </a:r>
            <a:r>
              <a:rPr lang="en-US" sz="3600" dirty="0">
                <a:solidFill>
                  <a:srgbClr val="1C1C1C"/>
                </a:solidFill>
                <a:latin typeface="Avenir"/>
              </a:rPr>
              <a:t> </a:t>
            </a:r>
            <a:r>
              <a:rPr lang="en-US" sz="3600" dirty="0" err="1">
                <a:solidFill>
                  <a:srgbClr val="1C1C1C"/>
                </a:solidFill>
                <a:latin typeface="Avenir"/>
              </a:rPr>
              <a:t>à</a:t>
            </a:r>
            <a:r>
              <a:rPr lang="en-US" sz="3600" dirty="0">
                <a:solidFill>
                  <a:srgbClr val="1C1C1C"/>
                </a:solidFill>
                <a:latin typeface="Avenir"/>
              </a:rPr>
              <a:t> des fins </a:t>
            </a:r>
            <a:r>
              <a:rPr lang="en-US" sz="3600" dirty="0" err="1">
                <a:solidFill>
                  <a:srgbClr val="1C1C1C"/>
                </a:solidFill>
                <a:latin typeface="Avenir"/>
              </a:rPr>
              <a:t>d’exploitation</a:t>
            </a:r>
            <a:r>
              <a:rPr lang="en-US" sz="3600" dirty="0">
                <a:solidFill>
                  <a:srgbClr val="1C1C1C"/>
                </a:solidFill>
                <a:latin typeface="Avenir"/>
              </a:rPr>
              <a:t> </a:t>
            </a:r>
            <a:r>
              <a:rPr lang="en-US" sz="3600" dirty="0" err="1">
                <a:solidFill>
                  <a:srgbClr val="1C1C1C"/>
                </a:solidFill>
                <a:latin typeface="Avenir"/>
              </a:rPr>
              <a:t>sexuelle</a:t>
            </a:r>
            <a:r>
              <a:rPr lang="en-US" sz="3600" dirty="0">
                <a:solidFill>
                  <a:srgbClr val="1C1C1C"/>
                </a:solidFill>
                <a:latin typeface="Avenir"/>
              </a:rPr>
              <a:t> </a:t>
            </a:r>
            <a:r>
              <a:rPr lang="en-US" sz="3600" dirty="0" err="1">
                <a:solidFill>
                  <a:srgbClr val="1C1C1C"/>
                </a:solidFill>
                <a:latin typeface="Avenir"/>
              </a:rPr>
              <a:t>est</a:t>
            </a:r>
            <a:r>
              <a:rPr lang="en-US" sz="3600" dirty="0">
                <a:solidFill>
                  <a:srgbClr val="1C1C1C"/>
                </a:solidFill>
                <a:latin typeface="Avenir"/>
              </a:rPr>
              <a:t> un </a:t>
            </a:r>
            <a:r>
              <a:rPr lang="en-US" sz="3600" dirty="0" err="1">
                <a:solidFill>
                  <a:srgbClr val="1C1C1C"/>
                </a:solidFill>
                <a:latin typeface="Avenir"/>
              </a:rPr>
              <a:t>problème</a:t>
            </a:r>
            <a:r>
              <a:rPr lang="en-US" sz="3600" dirty="0">
                <a:solidFill>
                  <a:srgbClr val="1C1C1C"/>
                </a:solidFill>
                <a:latin typeface="Avenir"/>
              </a:rPr>
              <a:t> croissant au Canada, et </a:t>
            </a:r>
            <a:r>
              <a:rPr lang="en-US" sz="3600" dirty="0" err="1">
                <a:solidFill>
                  <a:srgbClr val="1C1C1C"/>
                </a:solidFill>
                <a:latin typeface="Avenir"/>
              </a:rPr>
              <a:t>ce</a:t>
            </a:r>
            <a:r>
              <a:rPr lang="en-US" sz="3600" dirty="0">
                <a:solidFill>
                  <a:srgbClr val="1C1C1C"/>
                </a:solidFill>
                <a:latin typeface="Avenir"/>
              </a:rPr>
              <a:t>, </a:t>
            </a:r>
            <a:r>
              <a:rPr lang="en-US" sz="3600" dirty="0" err="1">
                <a:solidFill>
                  <a:srgbClr val="1C1C1C"/>
                </a:solidFill>
                <a:latin typeface="Avenir"/>
              </a:rPr>
              <a:t>depuis</a:t>
            </a:r>
            <a:r>
              <a:rPr lang="en-US" sz="3600" dirty="0">
                <a:solidFill>
                  <a:srgbClr val="1C1C1C"/>
                </a:solidFill>
                <a:latin typeface="Avenir"/>
              </a:rPr>
              <a:t> 2010.</a:t>
            </a:r>
          </a:p>
          <a:p>
            <a:pPr>
              <a:lnSpc>
                <a:spcPts val="6400"/>
              </a:lnSpc>
              <a:spcBef>
                <a:spcPct val="0"/>
              </a:spcBef>
            </a:pPr>
            <a:endParaRPr lang="en-US" sz="3600" dirty="0">
              <a:solidFill>
                <a:srgbClr val="1C1C1C"/>
              </a:solidFill>
              <a:latin typeface="Avenir"/>
            </a:endParaRPr>
          </a:p>
          <a:p>
            <a:pPr>
              <a:lnSpc>
                <a:spcPts val="6400"/>
              </a:lnSpc>
              <a:spcBef>
                <a:spcPct val="0"/>
              </a:spcBef>
            </a:pPr>
            <a:r>
              <a:rPr lang="en-US" sz="3600" dirty="0">
                <a:solidFill>
                  <a:srgbClr val="1C1C1C"/>
                </a:solidFill>
                <a:latin typeface="Avenir"/>
              </a:rPr>
              <a:t>Sur les 691 dossiers de </a:t>
            </a:r>
            <a:r>
              <a:rPr lang="en-US" sz="3600" dirty="0" err="1">
                <a:solidFill>
                  <a:srgbClr val="1C1C1C"/>
                </a:solidFill>
                <a:latin typeface="Avenir"/>
              </a:rPr>
              <a:t>proxénétisme</a:t>
            </a:r>
            <a:r>
              <a:rPr lang="en-US" sz="3600" dirty="0">
                <a:solidFill>
                  <a:srgbClr val="1C1C1C"/>
                </a:solidFill>
                <a:latin typeface="Avenir"/>
              </a:rPr>
              <a:t> </a:t>
            </a:r>
            <a:r>
              <a:rPr lang="en-US" sz="3600" dirty="0" err="1">
                <a:solidFill>
                  <a:srgbClr val="1C1C1C"/>
                </a:solidFill>
                <a:latin typeface="Avenir"/>
              </a:rPr>
              <a:t>traités</a:t>
            </a:r>
            <a:r>
              <a:rPr lang="en-US" sz="3600" dirty="0">
                <a:solidFill>
                  <a:srgbClr val="1C1C1C"/>
                </a:solidFill>
                <a:latin typeface="Avenir"/>
              </a:rPr>
              <a:t> par les corps de police du Québec de 2015 </a:t>
            </a:r>
            <a:r>
              <a:rPr lang="en-US" sz="3600" dirty="0" err="1">
                <a:solidFill>
                  <a:srgbClr val="1C1C1C"/>
                </a:solidFill>
                <a:latin typeface="Avenir"/>
              </a:rPr>
              <a:t>à</a:t>
            </a:r>
            <a:r>
              <a:rPr lang="en-US" sz="3600" dirty="0">
                <a:solidFill>
                  <a:srgbClr val="1C1C1C"/>
                </a:solidFill>
                <a:latin typeface="Avenir"/>
              </a:rPr>
              <a:t> 2019, </a:t>
            </a:r>
            <a:r>
              <a:rPr lang="en-US" sz="3600" dirty="0" err="1">
                <a:solidFill>
                  <a:srgbClr val="1C1C1C"/>
                </a:solidFill>
                <a:latin typeface="Avenir"/>
              </a:rPr>
              <a:t>près</a:t>
            </a:r>
            <a:r>
              <a:rPr lang="en-US" sz="3600" dirty="0">
                <a:solidFill>
                  <a:srgbClr val="1C1C1C"/>
                </a:solidFill>
                <a:latin typeface="Avenir"/>
              </a:rPr>
              <a:t> de la </a:t>
            </a:r>
            <a:r>
              <a:rPr lang="en-US" sz="3600" dirty="0" err="1">
                <a:solidFill>
                  <a:srgbClr val="1C1C1C"/>
                </a:solidFill>
                <a:latin typeface="Avenir"/>
              </a:rPr>
              <a:t>moitié</a:t>
            </a:r>
            <a:r>
              <a:rPr lang="en-US" sz="3600" dirty="0">
                <a:solidFill>
                  <a:srgbClr val="1C1C1C"/>
                </a:solidFill>
                <a:latin typeface="Avenir"/>
              </a:rPr>
              <a:t> (43,0 %) </a:t>
            </a:r>
            <a:r>
              <a:rPr lang="en-US" sz="3600" dirty="0" err="1">
                <a:solidFill>
                  <a:srgbClr val="1C1C1C"/>
                </a:solidFill>
                <a:latin typeface="Avenir"/>
              </a:rPr>
              <a:t>portaient</a:t>
            </a:r>
            <a:r>
              <a:rPr lang="en-US" sz="3600" dirty="0">
                <a:solidFill>
                  <a:srgbClr val="1C1C1C"/>
                </a:solidFill>
                <a:latin typeface="Avenir"/>
              </a:rPr>
              <a:t> sur la prestation de services </a:t>
            </a:r>
            <a:r>
              <a:rPr lang="en-US" sz="3600" dirty="0" err="1">
                <a:solidFill>
                  <a:srgbClr val="1C1C1C"/>
                </a:solidFill>
                <a:latin typeface="Avenir"/>
              </a:rPr>
              <a:t>sexuels</a:t>
            </a:r>
            <a:r>
              <a:rPr lang="en-US" sz="3600" dirty="0">
                <a:solidFill>
                  <a:srgbClr val="1C1C1C"/>
                </a:solidFill>
                <a:latin typeface="Avenir"/>
              </a:rPr>
              <a:t> de </a:t>
            </a:r>
            <a:r>
              <a:rPr lang="en-US" sz="3600" dirty="0" err="1">
                <a:solidFill>
                  <a:srgbClr val="1C1C1C"/>
                </a:solidFill>
                <a:latin typeface="Avenir"/>
              </a:rPr>
              <a:t>personnes</a:t>
            </a:r>
            <a:r>
              <a:rPr lang="en-US" sz="3600" dirty="0">
                <a:solidFill>
                  <a:srgbClr val="1C1C1C"/>
                </a:solidFill>
                <a:latin typeface="Avenir"/>
              </a:rPr>
              <a:t> </a:t>
            </a:r>
            <a:r>
              <a:rPr lang="en-US" sz="3600" dirty="0" err="1">
                <a:solidFill>
                  <a:srgbClr val="1C1C1C"/>
                </a:solidFill>
                <a:latin typeface="Avenir"/>
              </a:rPr>
              <a:t>mineures</a:t>
            </a:r>
            <a:r>
              <a:rPr lang="en-US" sz="3600" dirty="0">
                <a:solidFill>
                  <a:srgbClr val="1C1C1C"/>
                </a:solidFill>
                <a:latin typeface="Avenir"/>
              </a:rPr>
              <a:t>. </a:t>
            </a:r>
          </a:p>
        </p:txBody>
      </p:sp>
      <p:pic>
        <p:nvPicPr>
          <p:cNvPr id="6146" name="Picture 2">
            <a:extLst>
              <a:ext uri="{FF2B5EF4-FFF2-40B4-BE49-F238E27FC236}">
                <a16:creationId xmlns:a16="http://schemas.microsoft.com/office/drawing/2014/main" id="{C51494B5-0CBD-C312-E463-72F41CAAF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503" y="2628900"/>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917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2191495" y="3810"/>
            <a:ext cx="6096505" cy="4404164"/>
          </a:xfrm>
          <a:custGeom>
            <a:avLst/>
            <a:gdLst/>
            <a:ahLst/>
            <a:cxnLst/>
            <a:rect l="l" t="t" r="r" b="b"/>
            <a:pathLst>
              <a:path w="6096505" h="4404164">
                <a:moveTo>
                  <a:pt x="0" y="0"/>
                </a:moveTo>
                <a:lnTo>
                  <a:pt x="6096505" y="0"/>
                </a:lnTo>
                <a:lnTo>
                  <a:pt x="6096505" y="4404164"/>
                </a:lnTo>
                <a:lnTo>
                  <a:pt x="0" y="4404164"/>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38200"/>
            <a:ext cx="9298930" cy="861005"/>
          </a:xfrm>
          <a:prstGeom prst="rect">
            <a:avLst/>
          </a:prstGeom>
        </p:spPr>
        <p:txBody>
          <a:bodyPr lIns="0" tIns="0" rIns="0" bIns="0" rtlCol="0" anchor="t">
            <a:spAutoFit/>
          </a:bodyPr>
          <a:lstStyle/>
          <a:p>
            <a:pPr>
              <a:lnSpc>
                <a:spcPts val="6999"/>
              </a:lnSpc>
              <a:spcBef>
                <a:spcPct val="0"/>
              </a:spcBef>
            </a:pPr>
            <a:r>
              <a:rPr lang="en-US" sz="4999" dirty="0" err="1">
                <a:solidFill>
                  <a:srgbClr val="1C1C1C"/>
                </a:solidFill>
                <a:latin typeface="Avenir Bold"/>
              </a:rPr>
              <a:t>Où</a:t>
            </a:r>
            <a:r>
              <a:rPr lang="en-US" sz="4999" dirty="0">
                <a:solidFill>
                  <a:srgbClr val="1C1C1C"/>
                </a:solidFill>
                <a:latin typeface="Avenir Bold"/>
              </a:rPr>
              <a:t> </a:t>
            </a:r>
            <a:r>
              <a:rPr lang="en-US" sz="4999" dirty="0" err="1">
                <a:solidFill>
                  <a:srgbClr val="1C1C1C"/>
                </a:solidFill>
                <a:latin typeface="Avenir Bold"/>
              </a:rPr>
              <a:t>cela</a:t>
            </a:r>
            <a:r>
              <a:rPr lang="en-US" sz="4999" dirty="0">
                <a:solidFill>
                  <a:srgbClr val="1C1C1C"/>
                </a:solidFill>
                <a:latin typeface="Avenir Bold"/>
              </a:rPr>
              <a:t> se passe-t-il?</a:t>
            </a:r>
          </a:p>
        </p:txBody>
      </p:sp>
      <p:sp>
        <p:nvSpPr>
          <p:cNvPr id="7" name="TextBox 7"/>
          <p:cNvSpPr txBox="1"/>
          <p:nvPr/>
        </p:nvSpPr>
        <p:spPr>
          <a:xfrm>
            <a:off x="1028700" y="2312430"/>
            <a:ext cx="11162795" cy="6389441"/>
          </a:xfrm>
          <a:prstGeom prst="rect">
            <a:avLst/>
          </a:prstGeom>
        </p:spPr>
        <p:txBody>
          <a:bodyPr wrap="square" lIns="0" tIns="0" rIns="0" bIns="0" rtlCol="0" anchor="t">
            <a:spAutoFit/>
          </a:bodyPr>
          <a:lstStyle/>
          <a:p>
            <a:pPr>
              <a:lnSpc>
                <a:spcPts val="5600"/>
              </a:lnSpc>
            </a:pPr>
            <a:r>
              <a:rPr lang="en-US" sz="2800" dirty="0" err="1">
                <a:solidFill>
                  <a:srgbClr val="1C1C1C"/>
                </a:solidFill>
                <a:latin typeface="Avenir Light"/>
              </a:rPr>
              <a:t>N’importe</a:t>
            </a:r>
            <a:r>
              <a:rPr lang="en-US" sz="2800" dirty="0">
                <a:solidFill>
                  <a:srgbClr val="1C1C1C"/>
                </a:solidFill>
                <a:latin typeface="Avenir Light"/>
              </a:rPr>
              <a:t> </a:t>
            </a:r>
            <a:r>
              <a:rPr lang="en-US" sz="2800" dirty="0" err="1">
                <a:solidFill>
                  <a:srgbClr val="1C1C1C"/>
                </a:solidFill>
                <a:latin typeface="Avenir Light"/>
              </a:rPr>
              <a:t>où</a:t>
            </a:r>
            <a:r>
              <a:rPr lang="en-US" sz="2800" dirty="0">
                <a:solidFill>
                  <a:srgbClr val="1C1C1C"/>
                </a:solidFill>
                <a:latin typeface="Avenir Light"/>
              </a:rPr>
              <a:t>:  Les </a:t>
            </a:r>
            <a:r>
              <a:rPr lang="en-US" sz="2800" dirty="0" err="1">
                <a:solidFill>
                  <a:srgbClr val="1C1C1C"/>
                </a:solidFill>
                <a:latin typeface="Avenir Light"/>
              </a:rPr>
              <a:t>jeunes</a:t>
            </a:r>
            <a:r>
              <a:rPr lang="en-US" sz="2800" dirty="0">
                <a:solidFill>
                  <a:srgbClr val="1C1C1C"/>
                </a:solidFill>
                <a:latin typeface="Avenir Light"/>
              </a:rPr>
              <a:t> </a:t>
            </a:r>
            <a:r>
              <a:rPr lang="en-US" sz="2800" dirty="0" err="1">
                <a:solidFill>
                  <a:srgbClr val="1C1C1C"/>
                </a:solidFill>
                <a:latin typeface="Avenir Light"/>
              </a:rPr>
              <a:t>personnes</a:t>
            </a:r>
            <a:r>
              <a:rPr lang="en-US" sz="2800" dirty="0">
                <a:solidFill>
                  <a:srgbClr val="1C1C1C"/>
                </a:solidFill>
                <a:latin typeface="Avenir Light"/>
              </a:rPr>
              <a:t> </a:t>
            </a:r>
            <a:r>
              <a:rPr lang="en-US" sz="2800" dirty="0" err="1">
                <a:solidFill>
                  <a:srgbClr val="1C1C1C"/>
                </a:solidFill>
                <a:latin typeface="Avenir Light"/>
              </a:rPr>
              <a:t>sont</a:t>
            </a:r>
            <a:r>
              <a:rPr lang="en-US" sz="2800" dirty="0">
                <a:solidFill>
                  <a:srgbClr val="1C1C1C"/>
                </a:solidFill>
                <a:latin typeface="Avenir Light"/>
              </a:rPr>
              <a:t> </a:t>
            </a:r>
            <a:r>
              <a:rPr lang="en-US" sz="2800" dirty="0" err="1">
                <a:solidFill>
                  <a:srgbClr val="1C1C1C"/>
                </a:solidFill>
                <a:latin typeface="Avenir Light"/>
              </a:rPr>
              <a:t>souvent</a:t>
            </a:r>
            <a:r>
              <a:rPr lang="en-US" sz="2800" dirty="0">
                <a:solidFill>
                  <a:srgbClr val="1C1C1C"/>
                </a:solidFill>
                <a:latin typeface="Avenir Light"/>
              </a:rPr>
              <a:t> </a:t>
            </a:r>
            <a:r>
              <a:rPr lang="en-US" sz="2800" dirty="0" err="1">
                <a:solidFill>
                  <a:srgbClr val="1C1C1C"/>
                </a:solidFill>
                <a:latin typeface="Avenir Light"/>
              </a:rPr>
              <a:t>ciblées</a:t>
            </a:r>
            <a:r>
              <a:rPr lang="en-US" sz="2800" dirty="0">
                <a:solidFill>
                  <a:srgbClr val="1C1C1C"/>
                </a:solidFill>
                <a:latin typeface="Avenir Light"/>
              </a:rPr>
              <a:t> </a:t>
            </a:r>
            <a:r>
              <a:rPr lang="en-US" sz="2800" dirty="0" err="1">
                <a:solidFill>
                  <a:srgbClr val="1C1C1C"/>
                </a:solidFill>
                <a:latin typeface="Avenir Light"/>
              </a:rPr>
              <a:t>à</a:t>
            </a:r>
            <a:r>
              <a:rPr lang="en-US" sz="2800" dirty="0">
                <a:solidFill>
                  <a:srgbClr val="1C1C1C"/>
                </a:solidFill>
                <a:latin typeface="Avenir Light"/>
              </a:rPr>
              <a:t> </a:t>
            </a:r>
            <a:r>
              <a:rPr lang="en-US" sz="2800" dirty="0" err="1">
                <a:solidFill>
                  <a:srgbClr val="1C1C1C"/>
                </a:solidFill>
                <a:latin typeface="Avenir Light"/>
              </a:rPr>
              <a:t>proximité</a:t>
            </a:r>
            <a:r>
              <a:rPr lang="en-US" sz="2800" dirty="0">
                <a:solidFill>
                  <a:srgbClr val="1C1C1C"/>
                </a:solidFill>
                <a:latin typeface="Avenir Light"/>
              </a:rPr>
              <a:t> de </a:t>
            </a:r>
            <a:r>
              <a:rPr lang="en-US" sz="2800" dirty="0" err="1">
                <a:solidFill>
                  <a:srgbClr val="1C1C1C"/>
                </a:solidFill>
                <a:latin typeface="Avenir Light"/>
              </a:rPr>
              <a:t>leur</a:t>
            </a:r>
            <a:r>
              <a:rPr lang="en-US" sz="2800" dirty="0">
                <a:solidFill>
                  <a:srgbClr val="1C1C1C"/>
                </a:solidFill>
                <a:latin typeface="Avenir Light"/>
              </a:rPr>
              <a:t> école, dans les </a:t>
            </a:r>
            <a:r>
              <a:rPr lang="en-US" sz="2800" dirty="0" err="1">
                <a:solidFill>
                  <a:srgbClr val="1C1C1C"/>
                </a:solidFill>
                <a:latin typeface="Avenir Light"/>
              </a:rPr>
              <a:t>centres</a:t>
            </a:r>
            <a:r>
              <a:rPr lang="en-US" sz="2800" dirty="0">
                <a:solidFill>
                  <a:srgbClr val="1C1C1C"/>
                </a:solidFill>
                <a:latin typeface="Avenir Light"/>
              </a:rPr>
              <a:t> </a:t>
            </a:r>
            <a:r>
              <a:rPr lang="en-US" sz="2800" dirty="0" err="1">
                <a:solidFill>
                  <a:srgbClr val="1C1C1C"/>
                </a:solidFill>
                <a:latin typeface="Avenir Light"/>
              </a:rPr>
              <a:t>commerciaux</a:t>
            </a:r>
            <a:r>
              <a:rPr lang="en-US" sz="2800" dirty="0">
                <a:solidFill>
                  <a:srgbClr val="1C1C1C"/>
                </a:solidFill>
                <a:latin typeface="Avenir Light"/>
              </a:rPr>
              <a:t> et </a:t>
            </a:r>
            <a:r>
              <a:rPr lang="en-US" sz="2800" dirty="0" err="1">
                <a:solidFill>
                  <a:srgbClr val="1C1C1C"/>
                </a:solidFill>
                <a:latin typeface="Avenir Light"/>
              </a:rPr>
              <a:t>même</a:t>
            </a:r>
            <a:r>
              <a:rPr lang="en-US" sz="2800" dirty="0">
                <a:solidFill>
                  <a:srgbClr val="1C1C1C"/>
                </a:solidFill>
                <a:latin typeface="Avenir Light"/>
              </a:rPr>
              <a:t> </a:t>
            </a:r>
            <a:r>
              <a:rPr lang="en-US" sz="2800" dirty="0" err="1">
                <a:solidFill>
                  <a:srgbClr val="1C1C1C"/>
                </a:solidFill>
                <a:latin typeface="Avenir Light"/>
              </a:rPr>
              <a:t>à</a:t>
            </a:r>
            <a:r>
              <a:rPr lang="en-US" sz="2800" dirty="0">
                <a:solidFill>
                  <a:srgbClr val="1C1C1C"/>
                </a:solidFill>
                <a:latin typeface="Avenir Light"/>
              </a:rPr>
              <a:t> la </a:t>
            </a:r>
            <a:r>
              <a:rPr lang="en-US" sz="2800" dirty="0" err="1">
                <a:solidFill>
                  <a:srgbClr val="1C1C1C"/>
                </a:solidFill>
                <a:latin typeface="Avenir Light"/>
              </a:rPr>
              <a:t>maison</a:t>
            </a:r>
            <a:r>
              <a:rPr lang="en-US" sz="2800" dirty="0">
                <a:solidFill>
                  <a:srgbClr val="1C1C1C"/>
                </a:solidFill>
                <a:latin typeface="Avenir Light"/>
              </a:rPr>
              <a:t>. </a:t>
            </a:r>
          </a:p>
          <a:p>
            <a:pPr>
              <a:lnSpc>
                <a:spcPts val="5600"/>
              </a:lnSpc>
            </a:pPr>
            <a:endParaRPr lang="en-US" sz="2800" dirty="0">
              <a:solidFill>
                <a:srgbClr val="1C1C1C"/>
              </a:solidFill>
              <a:latin typeface="Avenir Light"/>
            </a:endParaRPr>
          </a:p>
          <a:p>
            <a:pPr>
              <a:lnSpc>
                <a:spcPts val="5600"/>
              </a:lnSpc>
            </a:pPr>
            <a:r>
              <a:rPr lang="en-US" sz="2800" dirty="0" err="1">
                <a:solidFill>
                  <a:srgbClr val="1C1C1C"/>
                </a:solidFill>
                <a:latin typeface="Avenir Light"/>
              </a:rPr>
              <a:t>Ces</a:t>
            </a:r>
            <a:r>
              <a:rPr lang="en-US" sz="2800" dirty="0">
                <a:solidFill>
                  <a:srgbClr val="1C1C1C"/>
                </a:solidFill>
                <a:latin typeface="Avenir Light"/>
              </a:rPr>
              <a:t> </a:t>
            </a:r>
            <a:r>
              <a:rPr lang="en-US" sz="2800" dirty="0" err="1">
                <a:solidFill>
                  <a:srgbClr val="1C1C1C"/>
                </a:solidFill>
                <a:latin typeface="Avenir Light"/>
              </a:rPr>
              <a:t>dernières</a:t>
            </a:r>
            <a:r>
              <a:rPr lang="en-US" sz="2800" dirty="0">
                <a:solidFill>
                  <a:srgbClr val="1C1C1C"/>
                </a:solidFill>
                <a:latin typeface="Avenir Light"/>
              </a:rPr>
              <a:t> </a:t>
            </a:r>
            <a:r>
              <a:rPr lang="en-US" sz="2800" dirty="0" err="1">
                <a:solidFill>
                  <a:srgbClr val="1C1C1C"/>
                </a:solidFill>
                <a:latin typeface="Avenir Light"/>
              </a:rPr>
              <a:t>années</a:t>
            </a:r>
            <a:r>
              <a:rPr lang="en-US" sz="2800" dirty="0">
                <a:solidFill>
                  <a:srgbClr val="1C1C1C"/>
                </a:solidFill>
                <a:latin typeface="Avenir Light"/>
              </a:rPr>
              <a:t>, les </a:t>
            </a:r>
            <a:r>
              <a:rPr lang="en-US" sz="2800" dirty="0" err="1">
                <a:solidFill>
                  <a:srgbClr val="1C1C1C"/>
                </a:solidFill>
                <a:latin typeface="Avenir Light"/>
              </a:rPr>
              <a:t>trafiquants</a:t>
            </a:r>
            <a:r>
              <a:rPr lang="en-US" sz="2800" dirty="0">
                <a:solidFill>
                  <a:srgbClr val="1C1C1C"/>
                </a:solidFill>
                <a:latin typeface="Avenir Light"/>
              </a:rPr>
              <a:t> et </a:t>
            </a:r>
            <a:r>
              <a:rPr lang="en-US" sz="2800" dirty="0" err="1">
                <a:solidFill>
                  <a:srgbClr val="1C1C1C"/>
                </a:solidFill>
                <a:latin typeface="Avenir Light"/>
              </a:rPr>
              <a:t>trafiquantes</a:t>
            </a:r>
            <a:r>
              <a:rPr lang="en-US" sz="2800" dirty="0">
                <a:solidFill>
                  <a:srgbClr val="1C1C1C"/>
                </a:solidFill>
                <a:latin typeface="Avenir Light"/>
              </a:rPr>
              <a:t> </a:t>
            </a:r>
            <a:r>
              <a:rPr lang="en-US" sz="2800" dirty="0" err="1">
                <a:solidFill>
                  <a:srgbClr val="1C1C1C"/>
                </a:solidFill>
                <a:latin typeface="Avenir Light"/>
              </a:rPr>
              <a:t>ont</a:t>
            </a:r>
            <a:r>
              <a:rPr lang="en-US" sz="2800" dirty="0">
                <a:solidFill>
                  <a:srgbClr val="1C1C1C"/>
                </a:solidFill>
                <a:latin typeface="Avenir Light"/>
              </a:rPr>
              <a:t> </a:t>
            </a:r>
            <a:r>
              <a:rPr lang="en-US" sz="2800" dirty="0" err="1">
                <a:solidFill>
                  <a:srgbClr val="1C1C1C"/>
                </a:solidFill>
                <a:latin typeface="Avenir Light"/>
              </a:rPr>
              <a:t>commencé</a:t>
            </a:r>
            <a:r>
              <a:rPr lang="en-US" sz="2800" dirty="0">
                <a:solidFill>
                  <a:srgbClr val="1C1C1C"/>
                </a:solidFill>
                <a:latin typeface="Avenir Light"/>
              </a:rPr>
              <a:t> </a:t>
            </a:r>
            <a:r>
              <a:rPr lang="en-US" sz="2800" dirty="0" err="1">
                <a:solidFill>
                  <a:srgbClr val="1C1C1C"/>
                </a:solidFill>
                <a:latin typeface="Avenir Light"/>
              </a:rPr>
              <a:t>à</a:t>
            </a:r>
            <a:r>
              <a:rPr lang="en-US" sz="2800" dirty="0">
                <a:solidFill>
                  <a:srgbClr val="1C1C1C"/>
                </a:solidFill>
                <a:latin typeface="Avenir Light"/>
              </a:rPr>
              <a:t> </a:t>
            </a:r>
            <a:r>
              <a:rPr lang="en-US" sz="2800" dirty="0" err="1">
                <a:solidFill>
                  <a:srgbClr val="1C1C1C"/>
                </a:solidFill>
                <a:latin typeface="Avenir Light"/>
              </a:rPr>
              <a:t>cibler</a:t>
            </a:r>
            <a:r>
              <a:rPr lang="en-US" sz="2800" dirty="0">
                <a:solidFill>
                  <a:srgbClr val="1C1C1C"/>
                </a:solidFill>
                <a:latin typeface="Avenir Light"/>
              </a:rPr>
              <a:t> de manière significative les </a:t>
            </a:r>
            <a:r>
              <a:rPr lang="en-US" sz="2800" dirty="0" err="1">
                <a:solidFill>
                  <a:srgbClr val="1C1C1C"/>
                </a:solidFill>
                <a:latin typeface="Avenir Light"/>
              </a:rPr>
              <a:t>jeunes</a:t>
            </a:r>
            <a:r>
              <a:rPr lang="en-US" sz="2800" dirty="0">
                <a:solidFill>
                  <a:srgbClr val="1C1C1C"/>
                </a:solidFill>
                <a:latin typeface="Avenir Light"/>
              </a:rPr>
              <a:t> </a:t>
            </a:r>
            <a:r>
              <a:rPr lang="en-US" sz="2800" dirty="0" err="1">
                <a:solidFill>
                  <a:srgbClr val="1C1C1C"/>
                </a:solidFill>
                <a:latin typeface="Avenir Light"/>
              </a:rPr>
              <a:t>personnes</a:t>
            </a:r>
            <a:r>
              <a:rPr lang="en-US" sz="2800" dirty="0">
                <a:solidFill>
                  <a:srgbClr val="1C1C1C"/>
                </a:solidFill>
                <a:latin typeface="Avenir Light"/>
              </a:rPr>
              <a:t> par le </a:t>
            </a:r>
          </a:p>
          <a:p>
            <a:pPr>
              <a:lnSpc>
                <a:spcPts val="5600"/>
              </a:lnSpc>
            </a:pPr>
            <a:r>
              <a:rPr lang="en-US" sz="2800" dirty="0" err="1">
                <a:solidFill>
                  <a:srgbClr val="1C1C1C"/>
                </a:solidFill>
                <a:latin typeface="Avenir Light"/>
              </a:rPr>
              <a:t>biais</a:t>
            </a:r>
            <a:r>
              <a:rPr lang="en-US" sz="2800" dirty="0">
                <a:solidFill>
                  <a:srgbClr val="1C1C1C"/>
                </a:solidFill>
                <a:latin typeface="Avenir Light"/>
              </a:rPr>
              <a:t> </a:t>
            </a:r>
            <a:r>
              <a:rPr lang="en-US" sz="2800" dirty="0" err="1">
                <a:solidFill>
                  <a:srgbClr val="1C1C1C"/>
                </a:solidFill>
                <a:latin typeface="Avenir Light"/>
              </a:rPr>
              <a:t>d’applications</a:t>
            </a:r>
            <a:r>
              <a:rPr lang="en-US" sz="2800" dirty="0">
                <a:solidFill>
                  <a:srgbClr val="1C1C1C"/>
                </a:solidFill>
                <a:latin typeface="Avenir Light"/>
              </a:rPr>
              <a:t> de </a:t>
            </a:r>
            <a:r>
              <a:rPr lang="en-US" sz="2800" dirty="0" err="1">
                <a:solidFill>
                  <a:srgbClr val="1C1C1C"/>
                </a:solidFill>
                <a:latin typeface="Avenir Light"/>
              </a:rPr>
              <a:t>médias</a:t>
            </a:r>
            <a:r>
              <a:rPr lang="en-US" sz="2800" dirty="0">
                <a:solidFill>
                  <a:srgbClr val="1C1C1C"/>
                </a:solidFill>
                <a:latin typeface="Avenir Light"/>
              </a:rPr>
              <a:t> </a:t>
            </a:r>
            <a:r>
              <a:rPr lang="en-US" sz="2800" dirty="0" err="1">
                <a:solidFill>
                  <a:srgbClr val="1C1C1C"/>
                </a:solidFill>
                <a:latin typeface="Avenir Light"/>
              </a:rPr>
              <a:t>sociaux</a:t>
            </a:r>
            <a:r>
              <a:rPr lang="en-US" sz="2800" dirty="0">
                <a:solidFill>
                  <a:srgbClr val="1C1C1C"/>
                </a:solidFill>
                <a:latin typeface="Avenir Light"/>
              </a:rPr>
              <a:t> </a:t>
            </a:r>
            <a:r>
              <a:rPr lang="en-US" sz="2800" dirty="0" err="1">
                <a:solidFill>
                  <a:srgbClr val="1C1C1C"/>
                </a:solidFill>
                <a:latin typeface="Avenir Light"/>
              </a:rPr>
              <a:t>populaires</a:t>
            </a:r>
            <a:r>
              <a:rPr lang="en-US" sz="2800" dirty="0">
                <a:solidFill>
                  <a:srgbClr val="1C1C1C"/>
                </a:solidFill>
                <a:latin typeface="Avenir Light"/>
              </a:rPr>
              <a:t> </a:t>
            </a:r>
            <a:r>
              <a:rPr lang="en-US" sz="2800" dirty="0" err="1">
                <a:solidFill>
                  <a:srgbClr val="1C1C1C"/>
                </a:solidFill>
                <a:latin typeface="Avenir Light"/>
              </a:rPr>
              <a:t>comme</a:t>
            </a:r>
            <a:r>
              <a:rPr lang="en-US" sz="2800" dirty="0">
                <a:solidFill>
                  <a:srgbClr val="1C1C1C"/>
                </a:solidFill>
                <a:latin typeface="Avenir Light"/>
              </a:rPr>
              <a:t> </a:t>
            </a:r>
          </a:p>
          <a:p>
            <a:pPr>
              <a:lnSpc>
                <a:spcPts val="5600"/>
              </a:lnSpc>
            </a:pPr>
            <a:r>
              <a:rPr lang="en-US" sz="2800" dirty="0">
                <a:solidFill>
                  <a:srgbClr val="1C1C1C"/>
                </a:solidFill>
                <a:latin typeface="Avenir Light"/>
              </a:rPr>
              <a:t>Instagram , TikTok, Facebook, </a:t>
            </a:r>
            <a:r>
              <a:rPr lang="en-US" sz="2800" dirty="0" err="1">
                <a:solidFill>
                  <a:srgbClr val="1C1C1C"/>
                </a:solidFill>
                <a:latin typeface="Avenir Light"/>
              </a:rPr>
              <a:t>ainsi</a:t>
            </a:r>
            <a:r>
              <a:rPr lang="en-US" sz="2800" dirty="0">
                <a:solidFill>
                  <a:srgbClr val="1C1C1C"/>
                </a:solidFill>
                <a:latin typeface="Avenir Light"/>
              </a:rPr>
              <a:t> que des applications de rencontres. La </a:t>
            </a:r>
            <a:r>
              <a:rPr lang="en-US" sz="2800" dirty="0" err="1">
                <a:solidFill>
                  <a:srgbClr val="1C1C1C"/>
                </a:solidFill>
                <a:latin typeface="Avenir Light"/>
              </a:rPr>
              <a:t>pandémie</a:t>
            </a:r>
            <a:r>
              <a:rPr lang="en-US" sz="2800" dirty="0">
                <a:solidFill>
                  <a:srgbClr val="1C1C1C"/>
                </a:solidFill>
                <a:latin typeface="Avenir Light"/>
              </a:rPr>
              <a:t> de COVID-19 a </a:t>
            </a:r>
            <a:r>
              <a:rPr lang="en-US" sz="2800" dirty="0" err="1">
                <a:solidFill>
                  <a:srgbClr val="1C1C1C"/>
                </a:solidFill>
                <a:latin typeface="Avenir Light"/>
              </a:rPr>
              <a:t>rendu</a:t>
            </a:r>
            <a:r>
              <a:rPr lang="en-US" sz="2800" dirty="0">
                <a:solidFill>
                  <a:srgbClr val="1C1C1C"/>
                </a:solidFill>
                <a:latin typeface="Avenir Light"/>
              </a:rPr>
              <a:t> </a:t>
            </a:r>
          </a:p>
          <a:p>
            <a:pPr>
              <a:lnSpc>
                <a:spcPts val="5600"/>
              </a:lnSpc>
            </a:pPr>
            <a:r>
              <a:rPr lang="en-US" sz="2800" dirty="0" err="1">
                <a:solidFill>
                  <a:srgbClr val="1C1C1C"/>
                </a:solidFill>
                <a:latin typeface="Avenir Light"/>
              </a:rPr>
              <a:t>l’exploitation</a:t>
            </a:r>
            <a:r>
              <a:rPr lang="en-US" sz="2800" dirty="0">
                <a:solidFill>
                  <a:srgbClr val="1C1C1C"/>
                </a:solidFill>
                <a:latin typeface="Avenir Light"/>
              </a:rPr>
              <a:t> </a:t>
            </a:r>
            <a:r>
              <a:rPr lang="en-US" sz="2800" dirty="0" err="1">
                <a:solidFill>
                  <a:srgbClr val="1C1C1C"/>
                </a:solidFill>
                <a:latin typeface="Avenir Light"/>
              </a:rPr>
              <a:t>sexuelle</a:t>
            </a:r>
            <a:r>
              <a:rPr lang="en-US" sz="2800" dirty="0">
                <a:solidFill>
                  <a:srgbClr val="1C1C1C"/>
                </a:solidFill>
                <a:latin typeface="Avenir Light"/>
              </a:rPr>
              <a:t> </a:t>
            </a:r>
            <a:r>
              <a:rPr lang="en-US" sz="2800" dirty="0" err="1">
                <a:solidFill>
                  <a:srgbClr val="1C1C1C"/>
                </a:solidFill>
                <a:latin typeface="Avenir Light"/>
              </a:rPr>
              <a:t>en</a:t>
            </a:r>
            <a:r>
              <a:rPr lang="en-US" sz="2800" dirty="0">
                <a:solidFill>
                  <a:srgbClr val="1C1C1C"/>
                </a:solidFill>
                <a:latin typeface="Avenir Light"/>
              </a:rPr>
              <a:t> </a:t>
            </a:r>
            <a:r>
              <a:rPr lang="en-US" sz="2800" dirty="0" err="1">
                <a:solidFill>
                  <a:srgbClr val="1C1C1C"/>
                </a:solidFill>
                <a:latin typeface="Avenir Light"/>
              </a:rPr>
              <a:t>ligne</a:t>
            </a:r>
            <a:r>
              <a:rPr lang="en-US" sz="2800" dirty="0">
                <a:solidFill>
                  <a:srgbClr val="1C1C1C"/>
                </a:solidFill>
                <a:latin typeface="Avenir Light"/>
              </a:rPr>
              <a:t> plus </a:t>
            </a:r>
            <a:r>
              <a:rPr lang="en-US" sz="2800" dirty="0" err="1">
                <a:solidFill>
                  <a:srgbClr val="1C1C1C"/>
                </a:solidFill>
                <a:latin typeface="Avenir Light"/>
              </a:rPr>
              <a:t>répandue</a:t>
            </a:r>
            <a:r>
              <a:rPr lang="en-US" sz="2800" dirty="0">
                <a:solidFill>
                  <a:srgbClr val="1C1C1C"/>
                </a:solidFill>
                <a:latin typeface="Avenir Light"/>
              </a:rPr>
              <a:t> que jamais.</a:t>
            </a:r>
          </a:p>
        </p:txBody>
      </p:sp>
      <p:pic>
        <p:nvPicPr>
          <p:cNvPr id="7170" name="Picture 2">
            <a:extLst>
              <a:ext uri="{FF2B5EF4-FFF2-40B4-BE49-F238E27FC236}">
                <a16:creationId xmlns:a16="http://schemas.microsoft.com/office/drawing/2014/main" id="{8CD01824-C6C9-EBA7-0714-72972AA4F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0400" y="5524500"/>
            <a:ext cx="6965950" cy="398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907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105</TotalTime>
  <Words>6979</Words>
  <Application>Microsoft Macintosh PowerPoint</Application>
  <PresentationFormat>Custom</PresentationFormat>
  <Paragraphs>447</Paragraphs>
  <Slides>33</Slides>
  <Notes>22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Courier New</vt:lpstr>
      <vt:lpstr>Arial</vt:lpstr>
      <vt:lpstr>Avenir Light</vt:lpstr>
      <vt:lpstr>Avenir Bold</vt:lpstr>
      <vt:lpstr>Avenir Ultra-Bold</vt:lpstr>
      <vt:lpstr>Avenir Book</vt:lpstr>
      <vt:lpstr>Avenir</vt:lpstr>
      <vt:lpstr>Times</vt:lpstr>
      <vt:lpstr>Oswald</vt:lpstr>
      <vt:lpstr>Avenir Heavy</vt:lpstr>
      <vt:lpstr>Avenir Black</vt:lpstr>
      <vt:lpstr>Calibri</vt:lpstr>
      <vt:lpstr>Avenir Medium</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 Powerpoint Template</dc:title>
  <cp:lastModifiedBy>Rayna Martens</cp:lastModifiedBy>
  <cp:revision>5</cp:revision>
  <dcterms:created xsi:type="dcterms:W3CDTF">2006-08-16T00:00:00Z</dcterms:created>
  <dcterms:modified xsi:type="dcterms:W3CDTF">2024-05-05T20:19:39Z</dcterms:modified>
  <dc:identifier>DAF6i45VfLU</dc:identifier>
</cp:coreProperties>
</file>